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5" r:id="rId3"/>
    <p:sldId id="292" r:id="rId4"/>
    <p:sldId id="266" r:id="rId5"/>
    <p:sldId id="267" r:id="rId6"/>
    <p:sldId id="268" r:id="rId7"/>
    <p:sldId id="257" r:id="rId8"/>
    <p:sldId id="258" r:id="rId9"/>
    <p:sldId id="265" r:id="rId10"/>
    <p:sldId id="271" r:id="rId11"/>
    <p:sldId id="286" r:id="rId12"/>
    <p:sldId id="288" r:id="rId13"/>
    <p:sldId id="291" r:id="rId14"/>
    <p:sldId id="289" r:id="rId15"/>
    <p:sldId id="290" r:id="rId16"/>
    <p:sldId id="276" r:id="rId17"/>
    <p:sldId id="277" r:id="rId18"/>
    <p:sldId id="287" r:id="rId19"/>
    <p:sldId id="278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48" autoAdjust="0"/>
    <p:restoredTop sz="94660"/>
  </p:normalViewPr>
  <p:slideViewPr>
    <p:cSldViewPr>
      <p:cViewPr varScale="1">
        <p:scale>
          <a:sx n="55" d="100"/>
          <a:sy n="55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640F-B77F-4240-B831-05E8DDCBAD17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85611-0FEC-4742-BF4D-A1601BB22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7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3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6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93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2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3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1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3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8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8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7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3156-0065-44D0-A199-BC5F9B012A5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113DE3-718F-499D-9140-50BCF1406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19"/>
            <a:ext cx="9144000" cy="6925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Подготовка к ОГЭ по биологии»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668344" y="6237312"/>
            <a:ext cx="682376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F:\Новая папка\IMG_20161102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7872015" cy="38951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4101" y="40271"/>
            <a:ext cx="7272808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Разбор задания №28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ОГЭ 2017 год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Типовой вариант № 1, 2 балла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164288" y="6093296"/>
            <a:ext cx="970408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899592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Новая папка\IMG_20161102_0001.jpg"/>
          <p:cNvPicPr>
            <a:picLocks noChangeAspect="1" noChangeArrowheads="1"/>
          </p:cNvPicPr>
          <p:nvPr/>
        </p:nvPicPr>
        <p:blipFill>
          <a:blip r:embed="rId3" cstate="print"/>
          <a:srcRect l="43925" t="33284" r="22430" b="5970"/>
          <a:stretch>
            <a:fillRect/>
          </a:stretch>
        </p:blipFill>
        <p:spPr bwMode="auto">
          <a:xfrm>
            <a:off x="1043608" y="404664"/>
            <a:ext cx="6923055" cy="538459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08304" y="6021288"/>
            <a:ext cx="898400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15816" y="4653136"/>
            <a:ext cx="1368152" cy="1152128"/>
          </a:xfrm>
          <a:prstGeom prst="ellipse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812345" y="928468"/>
            <a:ext cx="2658793" cy="3612365"/>
          </a:xfrm>
          <a:custGeom>
            <a:avLst/>
            <a:gdLst>
              <a:gd name="connsiteX0" fmla="*/ 2658793 w 2658793"/>
              <a:gd name="connsiteY0" fmla="*/ 0 h 3612365"/>
              <a:gd name="connsiteX1" fmla="*/ 2644726 w 2658793"/>
              <a:gd name="connsiteY1" fmla="*/ 42203 h 3612365"/>
              <a:gd name="connsiteX2" fmla="*/ 2602523 w 2658793"/>
              <a:gd name="connsiteY2" fmla="*/ 70338 h 3612365"/>
              <a:gd name="connsiteX3" fmla="*/ 2574387 w 2658793"/>
              <a:gd name="connsiteY3" fmla="*/ 112541 h 3612365"/>
              <a:gd name="connsiteX4" fmla="*/ 2518117 w 2658793"/>
              <a:gd name="connsiteY4" fmla="*/ 182880 h 3612365"/>
              <a:gd name="connsiteX5" fmla="*/ 2433710 w 2658793"/>
              <a:gd name="connsiteY5" fmla="*/ 253218 h 3612365"/>
              <a:gd name="connsiteX6" fmla="*/ 2419643 w 2658793"/>
              <a:gd name="connsiteY6" fmla="*/ 295421 h 3612365"/>
              <a:gd name="connsiteX7" fmla="*/ 2307101 w 2658793"/>
              <a:gd name="connsiteY7" fmla="*/ 379827 h 3612365"/>
              <a:gd name="connsiteX8" fmla="*/ 2222695 w 2658793"/>
              <a:gd name="connsiteY8" fmla="*/ 422030 h 3612365"/>
              <a:gd name="connsiteX9" fmla="*/ 2166424 w 2658793"/>
              <a:gd name="connsiteY9" fmla="*/ 478301 h 3612365"/>
              <a:gd name="connsiteX10" fmla="*/ 2138289 w 2658793"/>
              <a:gd name="connsiteY10" fmla="*/ 506437 h 3612365"/>
              <a:gd name="connsiteX11" fmla="*/ 2096086 w 2658793"/>
              <a:gd name="connsiteY11" fmla="*/ 520504 h 3612365"/>
              <a:gd name="connsiteX12" fmla="*/ 2011680 w 2658793"/>
              <a:gd name="connsiteY12" fmla="*/ 576775 h 3612365"/>
              <a:gd name="connsiteX13" fmla="*/ 1927273 w 2658793"/>
              <a:gd name="connsiteY13" fmla="*/ 661181 h 3612365"/>
              <a:gd name="connsiteX14" fmla="*/ 1899138 w 2658793"/>
              <a:gd name="connsiteY14" fmla="*/ 689317 h 3612365"/>
              <a:gd name="connsiteX15" fmla="*/ 1856935 w 2658793"/>
              <a:gd name="connsiteY15" fmla="*/ 717452 h 3612365"/>
              <a:gd name="connsiteX16" fmla="*/ 1800664 w 2658793"/>
              <a:gd name="connsiteY16" fmla="*/ 787790 h 3612365"/>
              <a:gd name="connsiteX17" fmla="*/ 1730326 w 2658793"/>
              <a:gd name="connsiteY17" fmla="*/ 844061 h 3612365"/>
              <a:gd name="connsiteX18" fmla="*/ 1617784 w 2658793"/>
              <a:gd name="connsiteY18" fmla="*/ 928467 h 3612365"/>
              <a:gd name="connsiteX19" fmla="*/ 1575581 w 2658793"/>
              <a:gd name="connsiteY19" fmla="*/ 956603 h 3612365"/>
              <a:gd name="connsiteX20" fmla="*/ 1547446 w 2658793"/>
              <a:gd name="connsiteY20" fmla="*/ 998806 h 3612365"/>
              <a:gd name="connsiteX21" fmla="*/ 1448972 w 2658793"/>
              <a:gd name="connsiteY21" fmla="*/ 1041009 h 3612365"/>
              <a:gd name="connsiteX22" fmla="*/ 1406769 w 2658793"/>
              <a:gd name="connsiteY22" fmla="*/ 1083212 h 3612365"/>
              <a:gd name="connsiteX23" fmla="*/ 1364566 w 2658793"/>
              <a:gd name="connsiteY23" fmla="*/ 1097280 h 3612365"/>
              <a:gd name="connsiteX24" fmla="*/ 1322363 w 2658793"/>
              <a:gd name="connsiteY24" fmla="*/ 1125415 h 3612365"/>
              <a:gd name="connsiteX25" fmla="*/ 1266092 w 2658793"/>
              <a:gd name="connsiteY25" fmla="*/ 1153550 h 3612365"/>
              <a:gd name="connsiteX26" fmla="*/ 1195753 w 2658793"/>
              <a:gd name="connsiteY26" fmla="*/ 1209821 h 3612365"/>
              <a:gd name="connsiteX27" fmla="*/ 1111347 w 2658793"/>
              <a:gd name="connsiteY27" fmla="*/ 1237957 h 3612365"/>
              <a:gd name="connsiteX28" fmla="*/ 1069144 w 2658793"/>
              <a:gd name="connsiteY28" fmla="*/ 1266092 h 3612365"/>
              <a:gd name="connsiteX29" fmla="*/ 1026941 w 2658793"/>
              <a:gd name="connsiteY29" fmla="*/ 1308295 h 3612365"/>
              <a:gd name="connsiteX30" fmla="*/ 984738 w 2658793"/>
              <a:gd name="connsiteY30" fmla="*/ 1322363 h 3612365"/>
              <a:gd name="connsiteX31" fmla="*/ 942535 w 2658793"/>
              <a:gd name="connsiteY31" fmla="*/ 1364566 h 3612365"/>
              <a:gd name="connsiteX32" fmla="*/ 914400 w 2658793"/>
              <a:gd name="connsiteY32" fmla="*/ 1406769 h 3612365"/>
              <a:gd name="connsiteX33" fmla="*/ 872197 w 2658793"/>
              <a:gd name="connsiteY33" fmla="*/ 1420837 h 3612365"/>
              <a:gd name="connsiteX34" fmla="*/ 844061 w 2658793"/>
              <a:gd name="connsiteY34" fmla="*/ 1448972 h 3612365"/>
              <a:gd name="connsiteX35" fmla="*/ 759655 w 2658793"/>
              <a:gd name="connsiteY35" fmla="*/ 1505243 h 3612365"/>
              <a:gd name="connsiteX36" fmla="*/ 675249 w 2658793"/>
              <a:gd name="connsiteY36" fmla="*/ 1575581 h 3612365"/>
              <a:gd name="connsiteX37" fmla="*/ 647113 w 2658793"/>
              <a:gd name="connsiteY37" fmla="*/ 1603717 h 3612365"/>
              <a:gd name="connsiteX38" fmla="*/ 562707 w 2658793"/>
              <a:gd name="connsiteY38" fmla="*/ 1659987 h 3612365"/>
              <a:gd name="connsiteX39" fmla="*/ 520504 w 2658793"/>
              <a:gd name="connsiteY39" fmla="*/ 1688123 h 3612365"/>
              <a:gd name="connsiteX40" fmla="*/ 464233 w 2658793"/>
              <a:gd name="connsiteY40" fmla="*/ 1758461 h 3612365"/>
              <a:gd name="connsiteX41" fmla="*/ 407963 w 2658793"/>
              <a:gd name="connsiteY41" fmla="*/ 1772529 h 3612365"/>
              <a:gd name="connsiteX42" fmla="*/ 351692 w 2658793"/>
              <a:gd name="connsiteY42" fmla="*/ 1828800 h 3612365"/>
              <a:gd name="connsiteX43" fmla="*/ 281353 w 2658793"/>
              <a:gd name="connsiteY43" fmla="*/ 1899138 h 3612365"/>
              <a:gd name="connsiteX44" fmla="*/ 196947 w 2658793"/>
              <a:gd name="connsiteY44" fmla="*/ 1955409 h 3612365"/>
              <a:gd name="connsiteX45" fmla="*/ 112541 w 2658793"/>
              <a:gd name="connsiteY45" fmla="*/ 2067950 h 3612365"/>
              <a:gd name="connsiteX46" fmla="*/ 70338 w 2658793"/>
              <a:gd name="connsiteY46" fmla="*/ 2166424 h 3612365"/>
              <a:gd name="connsiteX47" fmla="*/ 42203 w 2658793"/>
              <a:gd name="connsiteY47" fmla="*/ 2194560 h 3612365"/>
              <a:gd name="connsiteX48" fmla="*/ 28135 w 2658793"/>
              <a:gd name="connsiteY48" fmla="*/ 2278966 h 3612365"/>
              <a:gd name="connsiteX49" fmla="*/ 14067 w 2658793"/>
              <a:gd name="connsiteY49" fmla="*/ 2335237 h 3612365"/>
              <a:gd name="connsiteX50" fmla="*/ 0 w 2658793"/>
              <a:gd name="connsiteY50" fmla="*/ 2475914 h 3612365"/>
              <a:gd name="connsiteX51" fmla="*/ 14067 w 2658793"/>
              <a:gd name="connsiteY51" fmla="*/ 3193366 h 3612365"/>
              <a:gd name="connsiteX52" fmla="*/ 56270 w 2658793"/>
              <a:gd name="connsiteY52" fmla="*/ 3334043 h 3612365"/>
              <a:gd name="connsiteX53" fmla="*/ 70338 w 2658793"/>
              <a:gd name="connsiteY53" fmla="*/ 3390314 h 3612365"/>
              <a:gd name="connsiteX54" fmla="*/ 112541 w 2658793"/>
              <a:gd name="connsiteY54" fmla="*/ 3418449 h 3612365"/>
              <a:gd name="connsiteX55" fmla="*/ 126609 w 2658793"/>
              <a:gd name="connsiteY55" fmla="*/ 3474720 h 3612365"/>
              <a:gd name="connsiteX56" fmla="*/ 168812 w 2658793"/>
              <a:gd name="connsiteY56" fmla="*/ 3516923 h 3612365"/>
              <a:gd name="connsiteX57" fmla="*/ 211015 w 2658793"/>
              <a:gd name="connsiteY57" fmla="*/ 3573194 h 36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58793" h="3612365">
                <a:moveTo>
                  <a:pt x="2658793" y="0"/>
                </a:moveTo>
                <a:cubicBezTo>
                  <a:pt x="2654104" y="14068"/>
                  <a:pt x="2653989" y="30624"/>
                  <a:pt x="2644726" y="42203"/>
                </a:cubicBezTo>
                <a:cubicBezTo>
                  <a:pt x="2634164" y="55405"/>
                  <a:pt x="2614478" y="58383"/>
                  <a:pt x="2602523" y="70338"/>
                </a:cubicBezTo>
                <a:cubicBezTo>
                  <a:pt x="2590568" y="82293"/>
                  <a:pt x="2583766" y="98473"/>
                  <a:pt x="2574387" y="112541"/>
                </a:cubicBezTo>
                <a:cubicBezTo>
                  <a:pt x="2547002" y="194699"/>
                  <a:pt x="2581747" y="119251"/>
                  <a:pt x="2518117" y="182880"/>
                </a:cubicBezTo>
                <a:cubicBezTo>
                  <a:pt x="2441467" y="259529"/>
                  <a:pt x="2514314" y="226349"/>
                  <a:pt x="2433710" y="253218"/>
                </a:cubicBezTo>
                <a:cubicBezTo>
                  <a:pt x="2429021" y="267286"/>
                  <a:pt x="2427272" y="282706"/>
                  <a:pt x="2419643" y="295421"/>
                </a:cubicBezTo>
                <a:cubicBezTo>
                  <a:pt x="2402294" y="324336"/>
                  <a:pt x="2314084" y="375172"/>
                  <a:pt x="2307101" y="379827"/>
                </a:cubicBezTo>
                <a:cubicBezTo>
                  <a:pt x="2252557" y="416189"/>
                  <a:pt x="2280940" y="402616"/>
                  <a:pt x="2222695" y="422030"/>
                </a:cubicBezTo>
                <a:lnTo>
                  <a:pt x="2166424" y="478301"/>
                </a:lnTo>
                <a:cubicBezTo>
                  <a:pt x="2157046" y="487680"/>
                  <a:pt x="2150872" y="502243"/>
                  <a:pt x="2138289" y="506437"/>
                </a:cubicBezTo>
                <a:lnTo>
                  <a:pt x="2096086" y="520504"/>
                </a:lnTo>
                <a:cubicBezTo>
                  <a:pt x="2067951" y="539261"/>
                  <a:pt x="2035591" y="552865"/>
                  <a:pt x="2011680" y="576775"/>
                </a:cubicBezTo>
                <a:lnTo>
                  <a:pt x="1927273" y="661181"/>
                </a:lnTo>
                <a:cubicBezTo>
                  <a:pt x="1917894" y="670560"/>
                  <a:pt x="1910174" y="681960"/>
                  <a:pt x="1899138" y="689317"/>
                </a:cubicBezTo>
                <a:lnTo>
                  <a:pt x="1856935" y="717452"/>
                </a:lnTo>
                <a:cubicBezTo>
                  <a:pt x="1829547" y="799615"/>
                  <a:pt x="1864296" y="724157"/>
                  <a:pt x="1800664" y="787790"/>
                </a:cubicBezTo>
                <a:cubicBezTo>
                  <a:pt x="1737033" y="851422"/>
                  <a:pt x="1812487" y="816675"/>
                  <a:pt x="1730326" y="844061"/>
                </a:cubicBezTo>
                <a:cubicBezTo>
                  <a:pt x="1678279" y="896108"/>
                  <a:pt x="1713228" y="864838"/>
                  <a:pt x="1617784" y="928467"/>
                </a:cubicBezTo>
                <a:lnTo>
                  <a:pt x="1575581" y="956603"/>
                </a:lnTo>
                <a:cubicBezTo>
                  <a:pt x="1566203" y="970671"/>
                  <a:pt x="1560434" y="987982"/>
                  <a:pt x="1547446" y="998806"/>
                </a:cubicBezTo>
                <a:cubicBezTo>
                  <a:pt x="1524270" y="1018119"/>
                  <a:pt x="1478290" y="1031236"/>
                  <a:pt x="1448972" y="1041009"/>
                </a:cubicBezTo>
                <a:cubicBezTo>
                  <a:pt x="1434904" y="1055077"/>
                  <a:pt x="1423322" y="1072176"/>
                  <a:pt x="1406769" y="1083212"/>
                </a:cubicBezTo>
                <a:cubicBezTo>
                  <a:pt x="1394431" y="1091437"/>
                  <a:pt x="1377829" y="1090648"/>
                  <a:pt x="1364566" y="1097280"/>
                </a:cubicBezTo>
                <a:cubicBezTo>
                  <a:pt x="1349444" y="1104841"/>
                  <a:pt x="1337043" y="1117027"/>
                  <a:pt x="1322363" y="1125415"/>
                </a:cubicBezTo>
                <a:cubicBezTo>
                  <a:pt x="1304155" y="1135819"/>
                  <a:pt x="1284849" y="1144172"/>
                  <a:pt x="1266092" y="1153550"/>
                </a:cubicBezTo>
                <a:cubicBezTo>
                  <a:pt x="1242705" y="1176938"/>
                  <a:pt x="1227700" y="1195622"/>
                  <a:pt x="1195753" y="1209821"/>
                </a:cubicBezTo>
                <a:cubicBezTo>
                  <a:pt x="1168652" y="1221866"/>
                  <a:pt x="1136023" y="1221506"/>
                  <a:pt x="1111347" y="1237957"/>
                </a:cubicBezTo>
                <a:cubicBezTo>
                  <a:pt x="1097279" y="1247335"/>
                  <a:pt x="1082132" y="1255268"/>
                  <a:pt x="1069144" y="1266092"/>
                </a:cubicBezTo>
                <a:cubicBezTo>
                  <a:pt x="1053860" y="1278828"/>
                  <a:pt x="1043494" y="1297259"/>
                  <a:pt x="1026941" y="1308295"/>
                </a:cubicBezTo>
                <a:cubicBezTo>
                  <a:pt x="1014603" y="1316520"/>
                  <a:pt x="998806" y="1317674"/>
                  <a:pt x="984738" y="1322363"/>
                </a:cubicBezTo>
                <a:cubicBezTo>
                  <a:pt x="970670" y="1336431"/>
                  <a:pt x="955271" y="1349282"/>
                  <a:pt x="942535" y="1364566"/>
                </a:cubicBezTo>
                <a:cubicBezTo>
                  <a:pt x="931711" y="1377554"/>
                  <a:pt x="927602" y="1396207"/>
                  <a:pt x="914400" y="1406769"/>
                </a:cubicBezTo>
                <a:cubicBezTo>
                  <a:pt x="902821" y="1416032"/>
                  <a:pt x="886265" y="1416148"/>
                  <a:pt x="872197" y="1420837"/>
                </a:cubicBezTo>
                <a:cubicBezTo>
                  <a:pt x="862818" y="1430215"/>
                  <a:pt x="854672" y="1441014"/>
                  <a:pt x="844061" y="1448972"/>
                </a:cubicBezTo>
                <a:cubicBezTo>
                  <a:pt x="817009" y="1469261"/>
                  <a:pt x="783565" y="1481333"/>
                  <a:pt x="759655" y="1505243"/>
                </a:cubicBezTo>
                <a:cubicBezTo>
                  <a:pt x="659403" y="1605495"/>
                  <a:pt x="773177" y="1497239"/>
                  <a:pt x="675249" y="1575581"/>
                </a:cubicBezTo>
                <a:cubicBezTo>
                  <a:pt x="664892" y="1583867"/>
                  <a:pt x="657724" y="1595759"/>
                  <a:pt x="647113" y="1603717"/>
                </a:cubicBezTo>
                <a:cubicBezTo>
                  <a:pt x="620061" y="1624006"/>
                  <a:pt x="590842" y="1641230"/>
                  <a:pt x="562707" y="1659987"/>
                </a:cubicBezTo>
                <a:lnTo>
                  <a:pt x="520504" y="1688123"/>
                </a:lnTo>
                <a:cubicBezTo>
                  <a:pt x="510563" y="1703035"/>
                  <a:pt x="484280" y="1748437"/>
                  <a:pt x="464233" y="1758461"/>
                </a:cubicBezTo>
                <a:cubicBezTo>
                  <a:pt x="446940" y="1767107"/>
                  <a:pt x="426720" y="1767840"/>
                  <a:pt x="407963" y="1772529"/>
                </a:cubicBezTo>
                <a:cubicBezTo>
                  <a:pt x="378785" y="1860060"/>
                  <a:pt x="418383" y="1778782"/>
                  <a:pt x="351692" y="1828800"/>
                </a:cubicBezTo>
                <a:cubicBezTo>
                  <a:pt x="325166" y="1848695"/>
                  <a:pt x="308942" y="1880745"/>
                  <a:pt x="281353" y="1899138"/>
                </a:cubicBezTo>
                <a:lnTo>
                  <a:pt x="196947" y="1955409"/>
                </a:lnTo>
                <a:cubicBezTo>
                  <a:pt x="133320" y="2050851"/>
                  <a:pt x="164588" y="2015905"/>
                  <a:pt x="112541" y="2067950"/>
                </a:cubicBezTo>
                <a:cubicBezTo>
                  <a:pt x="100036" y="2105464"/>
                  <a:pt x="93516" y="2131656"/>
                  <a:pt x="70338" y="2166424"/>
                </a:cubicBezTo>
                <a:cubicBezTo>
                  <a:pt x="62981" y="2177460"/>
                  <a:pt x="51581" y="2185181"/>
                  <a:pt x="42203" y="2194560"/>
                </a:cubicBezTo>
                <a:cubicBezTo>
                  <a:pt x="37514" y="2222695"/>
                  <a:pt x="33729" y="2250996"/>
                  <a:pt x="28135" y="2278966"/>
                </a:cubicBezTo>
                <a:cubicBezTo>
                  <a:pt x="24343" y="2297925"/>
                  <a:pt x="16801" y="2316097"/>
                  <a:pt x="14067" y="2335237"/>
                </a:cubicBezTo>
                <a:cubicBezTo>
                  <a:pt x="7402" y="2381890"/>
                  <a:pt x="4689" y="2429022"/>
                  <a:pt x="0" y="2475914"/>
                </a:cubicBezTo>
                <a:cubicBezTo>
                  <a:pt x="4689" y="2715065"/>
                  <a:pt x="5375" y="2954327"/>
                  <a:pt x="14067" y="3193366"/>
                </a:cubicBezTo>
                <a:cubicBezTo>
                  <a:pt x="15017" y="3219491"/>
                  <a:pt x="53177" y="3321669"/>
                  <a:pt x="56270" y="3334043"/>
                </a:cubicBezTo>
                <a:cubicBezTo>
                  <a:pt x="60959" y="3352800"/>
                  <a:pt x="59613" y="3374227"/>
                  <a:pt x="70338" y="3390314"/>
                </a:cubicBezTo>
                <a:cubicBezTo>
                  <a:pt x="79716" y="3404382"/>
                  <a:pt x="98473" y="3409071"/>
                  <a:pt x="112541" y="3418449"/>
                </a:cubicBezTo>
                <a:cubicBezTo>
                  <a:pt x="117230" y="3437206"/>
                  <a:pt x="117016" y="3457933"/>
                  <a:pt x="126609" y="3474720"/>
                </a:cubicBezTo>
                <a:cubicBezTo>
                  <a:pt x="136480" y="3491993"/>
                  <a:pt x="156076" y="3501639"/>
                  <a:pt x="168812" y="3516923"/>
                </a:cubicBezTo>
                <a:cubicBezTo>
                  <a:pt x="248347" y="3612365"/>
                  <a:pt x="166274" y="3528453"/>
                  <a:pt x="211015" y="3573194"/>
                </a:cubicBezTo>
              </a:path>
            </a:pathLst>
          </a:custGeom>
          <a:ln w="41275" cmpd="sng">
            <a:solidFill>
              <a:srgbClr val="FF0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910818" y="1026942"/>
            <a:ext cx="2587267" cy="3896750"/>
          </a:xfrm>
          <a:custGeom>
            <a:avLst/>
            <a:gdLst>
              <a:gd name="connsiteX0" fmla="*/ 2560320 w 2587267"/>
              <a:gd name="connsiteY0" fmla="*/ 0 h 3896750"/>
              <a:gd name="connsiteX1" fmla="*/ 2560320 w 2587267"/>
              <a:gd name="connsiteY1" fmla="*/ 1195753 h 3896750"/>
              <a:gd name="connsiteX2" fmla="*/ 2532185 w 2587267"/>
              <a:gd name="connsiteY2" fmla="*/ 1322363 h 3896750"/>
              <a:gd name="connsiteX3" fmla="*/ 2518117 w 2587267"/>
              <a:gd name="connsiteY3" fmla="*/ 1392701 h 3896750"/>
              <a:gd name="connsiteX4" fmla="*/ 2489982 w 2587267"/>
              <a:gd name="connsiteY4" fmla="*/ 1448972 h 3896750"/>
              <a:gd name="connsiteX5" fmla="*/ 2461847 w 2587267"/>
              <a:gd name="connsiteY5" fmla="*/ 1533378 h 3896750"/>
              <a:gd name="connsiteX6" fmla="*/ 2433711 w 2587267"/>
              <a:gd name="connsiteY6" fmla="*/ 1617784 h 3896750"/>
              <a:gd name="connsiteX7" fmla="*/ 2405576 w 2587267"/>
              <a:gd name="connsiteY7" fmla="*/ 1702190 h 3896750"/>
              <a:gd name="connsiteX8" fmla="*/ 2377440 w 2587267"/>
              <a:gd name="connsiteY8" fmla="*/ 1856935 h 3896750"/>
              <a:gd name="connsiteX9" fmla="*/ 2349305 w 2587267"/>
              <a:gd name="connsiteY9" fmla="*/ 2194560 h 3896750"/>
              <a:gd name="connsiteX10" fmla="*/ 2335237 w 2587267"/>
              <a:gd name="connsiteY10" fmla="*/ 2307101 h 3896750"/>
              <a:gd name="connsiteX11" fmla="*/ 2307102 w 2587267"/>
              <a:gd name="connsiteY11" fmla="*/ 2391507 h 3896750"/>
              <a:gd name="connsiteX12" fmla="*/ 2278967 w 2587267"/>
              <a:gd name="connsiteY12" fmla="*/ 2546252 h 3896750"/>
              <a:gd name="connsiteX13" fmla="*/ 2264899 w 2587267"/>
              <a:gd name="connsiteY13" fmla="*/ 2686929 h 3896750"/>
              <a:gd name="connsiteX14" fmla="*/ 2222696 w 2587267"/>
              <a:gd name="connsiteY14" fmla="*/ 2813538 h 3896750"/>
              <a:gd name="connsiteX15" fmla="*/ 2208628 w 2587267"/>
              <a:gd name="connsiteY15" fmla="*/ 2855741 h 3896750"/>
              <a:gd name="connsiteX16" fmla="*/ 2180493 w 2587267"/>
              <a:gd name="connsiteY16" fmla="*/ 2897944 h 3896750"/>
              <a:gd name="connsiteX17" fmla="*/ 2138290 w 2587267"/>
              <a:gd name="connsiteY17" fmla="*/ 2996418 h 3896750"/>
              <a:gd name="connsiteX18" fmla="*/ 2110154 w 2587267"/>
              <a:gd name="connsiteY18" fmla="*/ 3038621 h 3896750"/>
              <a:gd name="connsiteX19" fmla="*/ 2053884 w 2587267"/>
              <a:gd name="connsiteY19" fmla="*/ 3151163 h 3896750"/>
              <a:gd name="connsiteX20" fmla="*/ 2011680 w 2587267"/>
              <a:gd name="connsiteY20" fmla="*/ 3221501 h 3896750"/>
              <a:gd name="connsiteX21" fmla="*/ 1983545 w 2587267"/>
              <a:gd name="connsiteY21" fmla="*/ 3263704 h 3896750"/>
              <a:gd name="connsiteX22" fmla="*/ 1927274 w 2587267"/>
              <a:gd name="connsiteY22" fmla="*/ 3319975 h 3896750"/>
              <a:gd name="connsiteX23" fmla="*/ 1899139 w 2587267"/>
              <a:gd name="connsiteY23" fmla="*/ 3362178 h 3896750"/>
              <a:gd name="connsiteX24" fmla="*/ 1856936 w 2587267"/>
              <a:gd name="connsiteY24" fmla="*/ 3418449 h 3896750"/>
              <a:gd name="connsiteX25" fmla="*/ 1828800 w 2587267"/>
              <a:gd name="connsiteY25" fmla="*/ 3474720 h 3896750"/>
              <a:gd name="connsiteX26" fmla="*/ 1772530 w 2587267"/>
              <a:gd name="connsiteY26" fmla="*/ 3559126 h 3896750"/>
              <a:gd name="connsiteX27" fmla="*/ 1744394 w 2587267"/>
              <a:gd name="connsiteY27" fmla="*/ 3601329 h 3896750"/>
              <a:gd name="connsiteX28" fmla="*/ 1702191 w 2587267"/>
              <a:gd name="connsiteY28" fmla="*/ 3643532 h 3896750"/>
              <a:gd name="connsiteX29" fmla="*/ 1674056 w 2587267"/>
              <a:gd name="connsiteY29" fmla="*/ 3685735 h 3896750"/>
              <a:gd name="connsiteX30" fmla="*/ 1631853 w 2587267"/>
              <a:gd name="connsiteY30" fmla="*/ 3713870 h 3896750"/>
              <a:gd name="connsiteX31" fmla="*/ 1603717 w 2587267"/>
              <a:gd name="connsiteY31" fmla="*/ 3742006 h 3896750"/>
              <a:gd name="connsiteX32" fmla="*/ 1575582 w 2587267"/>
              <a:gd name="connsiteY32" fmla="*/ 3784209 h 3896750"/>
              <a:gd name="connsiteX33" fmla="*/ 1533379 w 2587267"/>
              <a:gd name="connsiteY33" fmla="*/ 3798276 h 3896750"/>
              <a:gd name="connsiteX34" fmla="*/ 1434905 w 2587267"/>
              <a:gd name="connsiteY34" fmla="*/ 3868615 h 3896750"/>
              <a:gd name="connsiteX35" fmla="*/ 1322364 w 2587267"/>
              <a:gd name="connsiteY35" fmla="*/ 3896750 h 3896750"/>
              <a:gd name="connsiteX36" fmla="*/ 633047 w 2587267"/>
              <a:gd name="connsiteY36" fmla="*/ 3882683 h 3896750"/>
              <a:gd name="connsiteX37" fmla="*/ 562708 w 2587267"/>
              <a:gd name="connsiteY37" fmla="*/ 3868615 h 3896750"/>
              <a:gd name="connsiteX38" fmla="*/ 534573 w 2587267"/>
              <a:gd name="connsiteY38" fmla="*/ 3826412 h 3896750"/>
              <a:gd name="connsiteX39" fmla="*/ 492370 w 2587267"/>
              <a:gd name="connsiteY39" fmla="*/ 3812344 h 3896750"/>
              <a:gd name="connsiteX40" fmla="*/ 436099 w 2587267"/>
              <a:gd name="connsiteY40" fmla="*/ 3784209 h 3896750"/>
              <a:gd name="connsiteX41" fmla="*/ 351693 w 2587267"/>
              <a:gd name="connsiteY41" fmla="*/ 3727938 h 3896750"/>
              <a:gd name="connsiteX42" fmla="*/ 295422 w 2587267"/>
              <a:gd name="connsiteY42" fmla="*/ 3671667 h 3896750"/>
              <a:gd name="connsiteX43" fmla="*/ 253219 w 2587267"/>
              <a:gd name="connsiteY43" fmla="*/ 3643532 h 3896750"/>
              <a:gd name="connsiteX44" fmla="*/ 140677 w 2587267"/>
              <a:gd name="connsiteY44" fmla="*/ 3587261 h 3896750"/>
              <a:gd name="connsiteX45" fmla="*/ 70339 w 2587267"/>
              <a:gd name="connsiteY45" fmla="*/ 3530990 h 3896750"/>
              <a:gd name="connsiteX46" fmla="*/ 28136 w 2587267"/>
              <a:gd name="connsiteY46" fmla="*/ 3502855 h 3896750"/>
              <a:gd name="connsiteX47" fmla="*/ 0 w 2587267"/>
              <a:gd name="connsiteY47" fmla="*/ 3474720 h 389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87267" h="3896750">
                <a:moveTo>
                  <a:pt x="2560320" y="0"/>
                </a:moveTo>
                <a:cubicBezTo>
                  <a:pt x="2569424" y="427869"/>
                  <a:pt x="2587267" y="773575"/>
                  <a:pt x="2560320" y="1195753"/>
                </a:cubicBezTo>
                <a:cubicBezTo>
                  <a:pt x="2557566" y="1238898"/>
                  <a:pt x="2541243" y="1280090"/>
                  <a:pt x="2532185" y="1322363"/>
                </a:cubicBezTo>
                <a:cubicBezTo>
                  <a:pt x="2527175" y="1345743"/>
                  <a:pt x="2525678" y="1370018"/>
                  <a:pt x="2518117" y="1392701"/>
                </a:cubicBezTo>
                <a:cubicBezTo>
                  <a:pt x="2511485" y="1412596"/>
                  <a:pt x="2497770" y="1429501"/>
                  <a:pt x="2489982" y="1448972"/>
                </a:cubicBezTo>
                <a:cubicBezTo>
                  <a:pt x="2478968" y="1476508"/>
                  <a:pt x="2471225" y="1505243"/>
                  <a:pt x="2461847" y="1533378"/>
                </a:cubicBezTo>
                <a:lnTo>
                  <a:pt x="2433711" y="1617784"/>
                </a:lnTo>
                <a:cubicBezTo>
                  <a:pt x="2424333" y="1645919"/>
                  <a:pt x="2410452" y="1672936"/>
                  <a:pt x="2405576" y="1702190"/>
                </a:cubicBezTo>
                <a:cubicBezTo>
                  <a:pt x="2387577" y="1810181"/>
                  <a:pt x="2397102" y="1758626"/>
                  <a:pt x="2377440" y="1856935"/>
                </a:cubicBezTo>
                <a:cubicBezTo>
                  <a:pt x="2365773" y="2020277"/>
                  <a:pt x="2365799" y="2046113"/>
                  <a:pt x="2349305" y="2194560"/>
                </a:cubicBezTo>
                <a:cubicBezTo>
                  <a:pt x="2345130" y="2232134"/>
                  <a:pt x="2343158" y="2270135"/>
                  <a:pt x="2335237" y="2307101"/>
                </a:cubicBezTo>
                <a:cubicBezTo>
                  <a:pt x="2329023" y="2336100"/>
                  <a:pt x="2312407" y="2362328"/>
                  <a:pt x="2307102" y="2391507"/>
                </a:cubicBezTo>
                <a:cubicBezTo>
                  <a:pt x="2297724" y="2443089"/>
                  <a:pt x="2286381" y="2494352"/>
                  <a:pt x="2278967" y="2546252"/>
                </a:cubicBezTo>
                <a:cubicBezTo>
                  <a:pt x="2272302" y="2592905"/>
                  <a:pt x="2273584" y="2640610"/>
                  <a:pt x="2264899" y="2686929"/>
                </a:cubicBezTo>
                <a:cubicBezTo>
                  <a:pt x="2264898" y="2686937"/>
                  <a:pt x="2229731" y="2792433"/>
                  <a:pt x="2222696" y="2813538"/>
                </a:cubicBezTo>
                <a:cubicBezTo>
                  <a:pt x="2218007" y="2827606"/>
                  <a:pt x="2216853" y="2843403"/>
                  <a:pt x="2208628" y="2855741"/>
                </a:cubicBezTo>
                <a:cubicBezTo>
                  <a:pt x="2199250" y="2869809"/>
                  <a:pt x="2188881" y="2883264"/>
                  <a:pt x="2180493" y="2897944"/>
                </a:cubicBezTo>
                <a:cubicBezTo>
                  <a:pt x="2063384" y="3102884"/>
                  <a:pt x="2217211" y="2838575"/>
                  <a:pt x="2138290" y="2996418"/>
                </a:cubicBezTo>
                <a:cubicBezTo>
                  <a:pt x="2130729" y="3011540"/>
                  <a:pt x="2119533" y="3024553"/>
                  <a:pt x="2110154" y="3038621"/>
                </a:cubicBezTo>
                <a:cubicBezTo>
                  <a:pt x="2077825" y="3135610"/>
                  <a:pt x="2102989" y="3102056"/>
                  <a:pt x="2053884" y="3151163"/>
                </a:cubicBezTo>
                <a:cubicBezTo>
                  <a:pt x="2029452" y="3224456"/>
                  <a:pt x="2055820" y="3166327"/>
                  <a:pt x="2011680" y="3221501"/>
                </a:cubicBezTo>
                <a:cubicBezTo>
                  <a:pt x="2001118" y="3234703"/>
                  <a:pt x="1994548" y="3250867"/>
                  <a:pt x="1983545" y="3263704"/>
                </a:cubicBezTo>
                <a:cubicBezTo>
                  <a:pt x="1966282" y="3283844"/>
                  <a:pt x="1941988" y="3297904"/>
                  <a:pt x="1927274" y="3319975"/>
                </a:cubicBezTo>
                <a:cubicBezTo>
                  <a:pt x="1917896" y="3334043"/>
                  <a:pt x="1908966" y="3348420"/>
                  <a:pt x="1899139" y="3362178"/>
                </a:cubicBezTo>
                <a:cubicBezTo>
                  <a:pt x="1885511" y="3381257"/>
                  <a:pt x="1869362" y="3398567"/>
                  <a:pt x="1856936" y="3418449"/>
                </a:cubicBezTo>
                <a:cubicBezTo>
                  <a:pt x="1845821" y="3436232"/>
                  <a:pt x="1839589" y="3456737"/>
                  <a:pt x="1828800" y="3474720"/>
                </a:cubicBezTo>
                <a:cubicBezTo>
                  <a:pt x="1811403" y="3503716"/>
                  <a:pt x="1791287" y="3530991"/>
                  <a:pt x="1772530" y="3559126"/>
                </a:cubicBezTo>
                <a:cubicBezTo>
                  <a:pt x="1763151" y="3573194"/>
                  <a:pt x="1756349" y="3589374"/>
                  <a:pt x="1744394" y="3601329"/>
                </a:cubicBezTo>
                <a:cubicBezTo>
                  <a:pt x="1730326" y="3615397"/>
                  <a:pt x="1714927" y="3628248"/>
                  <a:pt x="1702191" y="3643532"/>
                </a:cubicBezTo>
                <a:cubicBezTo>
                  <a:pt x="1691367" y="3656520"/>
                  <a:pt x="1686011" y="3673780"/>
                  <a:pt x="1674056" y="3685735"/>
                </a:cubicBezTo>
                <a:cubicBezTo>
                  <a:pt x="1662101" y="3697690"/>
                  <a:pt x="1645055" y="3703308"/>
                  <a:pt x="1631853" y="3713870"/>
                </a:cubicBezTo>
                <a:cubicBezTo>
                  <a:pt x="1621496" y="3722156"/>
                  <a:pt x="1612003" y="3731649"/>
                  <a:pt x="1603717" y="3742006"/>
                </a:cubicBezTo>
                <a:cubicBezTo>
                  <a:pt x="1593155" y="3755208"/>
                  <a:pt x="1588784" y="3773647"/>
                  <a:pt x="1575582" y="3784209"/>
                </a:cubicBezTo>
                <a:cubicBezTo>
                  <a:pt x="1564003" y="3793472"/>
                  <a:pt x="1547447" y="3793587"/>
                  <a:pt x="1533379" y="3798276"/>
                </a:cubicBezTo>
                <a:cubicBezTo>
                  <a:pt x="1476666" y="3854989"/>
                  <a:pt x="1496658" y="3851773"/>
                  <a:pt x="1434905" y="3868615"/>
                </a:cubicBezTo>
                <a:cubicBezTo>
                  <a:pt x="1397599" y="3878789"/>
                  <a:pt x="1322364" y="3896750"/>
                  <a:pt x="1322364" y="3896750"/>
                </a:cubicBezTo>
                <a:lnTo>
                  <a:pt x="633047" y="3882683"/>
                </a:lnTo>
                <a:cubicBezTo>
                  <a:pt x="609153" y="3881798"/>
                  <a:pt x="583468" y="3880478"/>
                  <a:pt x="562708" y="3868615"/>
                </a:cubicBezTo>
                <a:cubicBezTo>
                  <a:pt x="548028" y="3860227"/>
                  <a:pt x="547775" y="3836974"/>
                  <a:pt x="534573" y="3826412"/>
                </a:cubicBezTo>
                <a:cubicBezTo>
                  <a:pt x="522994" y="3817149"/>
                  <a:pt x="506000" y="3818185"/>
                  <a:pt x="492370" y="3812344"/>
                </a:cubicBezTo>
                <a:cubicBezTo>
                  <a:pt x="473095" y="3804083"/>
                  <a:pt x="454081" y="3794998"/>
                  <a:pt x="436099" y="3784209"/>
                </a:cubicBezTo>
                <a:cubicBezTo>
                  <a:pt x="407103" y="3766812"/>
                  <a:pt x="375603" y="3751848"/>
                  <a:pt x="351693" y="3727938"/>
                </a:cubicBezTo>
                <a:cubicBezTo>
                  <a:pt x="332936" y="3709181"/>
                  <a:pt x="317493" y="3686381"/>
                  <a:pt x="295422" y="3671667"/>
                </a:cubicBezTo>
                <a:cubicBezTo>
                  <a:pt x="281354" y="3662289"/>
                  <a:pt x="268062" y="3651628"/>
                  <a:pt x="253219" y="3643532"/>
                </a:cubicBezTo>
                <a:cubicBezTo>
                  <a:pt x="216398" y="3623448"/>
                  <a:pt x="175575" y="3610526"/>
                  <a:pt x="140677" y="3587261"/>
                </a:cubicBezTo>
                <a:cubicBezTo>
                  <a:pt x="10781" y="3500665"/>
                  <a:pt x="170565" y="3611171"/>
                  <a:pt x="70339" y="3530990"/>
                </a:cubicBezTo>
                <a:cubicBezTo>
                  <a:pt x="57137" y="3520428"/>
                  <a:pt x="41338" y="3513417"/>
                  <a:pt x="28136" y="3502855"/>
                </a:cubicBezTo>
                <a:cubicBezTo>
                  <a:pt x="17779" y="3494570"/>
                  <a:pt x="0" y="3474720"/>
                  <a:pt x="0" y="347472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093698" y="1041009"/>
            <a:ext cx="2377440" cy="3601329"/>
          </a:xfrm>
          <a:custGeom>
            <a:avLst/>
            <a:gdLst>
              <a:gd name="connsiteX0" fmla="*/ 2377440 w 2377440"/>
              <a:gd name="connsiteY0" fmla="*/ 0 h 3601329"/>
              <a:gd name="connsiteX1" fmla="*/ 2349305 w 2377440"/>
              <a:gd name="connsiteY1" fmla="*/ 112542 h 3601329"/>
              <a:gd name="connsiteX2" fmla="*/ 2293034 w 2377440"/>
              <a:gd name="connsiteY2" fmla="*/ 211016 h 3601329"/>
              <a:gd name="connsiteX3" fmla="*/ 2250831 w 2377440"/>
              <a:gd name="connsiteY3" fmla="*/ 281354 h 3601329"/>
              <a:gd name="connsiteX4" fmla="*/ 2222696 w 2377440"/>
              <a:gd name="connsiteY4" fmla="*/ 337625 h 3601329"/>
              <a:gd name="connsiteX5" fmla="*/ 2194560 w 2377440"/>
              <a:gd name="connsiteY5" fmla="*/ 365760 h 3601329"/>
              <a:gd name="connsiteX6" fmla="*/ 2180493 w 2377440"/>
              <a:gd name="connsiteY6" fmla="*/ 407963 h 3601329"/>
              <a:gd name="connsiteX7" fmla="*/ 2152357 w 2377440"/>
              <a:gd name="connsiteY7" fmla="*/ 436099 h 3601329"/>
              <a:gd name="connsiteX8" fmla="*/ 2110154 w 2377440"/>
              <a:gd name="connsiteY8" fmla="*/ 534573 h 3601329"/>
              <a:gd name="connsiteX9" fmla="*/ 2053884 w 2377440"/>
              <a:gd name="connsiteY9" fmla="*/ 618979 h 3601329"/>
              <a:gd name="connsiteX10" fmla="*/ 2025748 w 2377440"/>
              <a:gd name="connsiteY10" fmla="*/ 661182 h 3601329"/>
              <a:gd name="connsiteX11" fmla="*/ 1955410 w 2377440"/>
              <a:gd name="connsiteY11" fmla="*/ 787791 h 3601329"/>
              <a:gd name="connsiteX12" fmla="*/ 1899139 w 2377440"/>
              <a:gd name="connsiteY12" fmla="*/ 872197 h 3601329"/>
              <a:gd name="connsiteX13" fmla="*/ 1871004 w 2377440"/>
              <a:gd name="connsiteY13" fmla="*/ 914400 h 3601329"/>
              <a:gd name="connsiteX14" fmla="*/ 1842868 w 2377440"/>
              <a:gd name="connsiteY14" fmla="*/ 942536 h 3601329"/>
              <a:gd name="connsiteX15" fmla="*/ 1786597 w 2377440"/>
              <a:gd name="connsiteY15" fmla="*/ 1012874 h 3601329"/>
              <a:gd name="connsiteX16" fmla="*/ 1744394 w 2377440"/>
              <a:gd name="connsiteY16" fmla="*/ 1083213 h 3601329"/>
              <a:gd name="connsiteX17" fmla="*/ 1702191 w 2377440"/>
              <a:gd name="connsiteY17" fmla="*/ 1153551 h 3601329"/>
              <a:gd name="connsiteX18" fmla="*/ 1688124 w 2377440"/>
              <a:gd name="connsiteY18" fmla="*/ 1195754 h 3601329"/>
              <a:gd name="connsiteX19" fmla="*/ 1659988 w 2377440"/>
              <a:gd name="connsiteY19" fmla="*/ 1223889 h 3601329"/>
              <a:gd name="connsiteX20" fmla="*/ 1631853 w 2377440"/>
              <a:gd name="connsiteY20" fmla="*/ 1308296 h 3601329"/>
              <a:gd name="connsiteX21" fmla="*/ 1617785 w 2377440"/>
              <a:gd name="connsiteY21" fmla="*/ 1350499 h 3601329"/>
              <a:gd name="connsiteX22" fmla="*/ 1575582 w 2377440"/>
              <a:gd name="connsiteY22" fmla="*/ 1434905 h 3601329"/>
              <a:gd name="connsiteX23" fmla="*/ 1519311 w 2377440"/>
              <a:gd name="connsiteY23" fmla="*/ 1505243 h 3601329"/>
              <a:gd name="connsiteX24" fmla="*/ 1463040 w 2377440"/>
              <a:gd name="connsiteY24" fmla="*/ 1617785 h 3601329"/>
              <a:gd name="connsiteX25" fmla="*/ 1420837 w 2377440"/>
              <a:gd name="connsiteY25" fmla="*/ 1645920 h 3601329"/>
              <a:gd name="connsiteX26" fmla="*/ 1364567 w 2377440"/>
              <a:gd name="connsiteY26" fmla="*/ 1730326 h 3601329"/>
              <a:gd name="connsiteX27" fmla="*/ 1336431 w 2377440"/>
              <a:gd name="connsiteY27" fmla="*/ 1758462 h 3601329"/>
              <a:gd name="connsiteX28" fmla="*/ 1280160 w 2377440"/>
              <a:gd name="connsiteY28" fmla="*/ 1842868 h 3601329"/>
              <a:gd name="connsiteX29" fmla="*/ 1252025 w 2377440"/>
              <a:gd name="connsiteY29" fmla="*/ 1885071 h 3601329"/>
              <a:gd name="connsiteX30" fmla="*/ 1209822 w 2377440"/>
              <a:gd name="connsiteY30" fmla="*/ 1927274 h 3601329"/>
              <a:gd name="connsiteX31" fmla="*/ 1167619 w 2377440"/>
              <a:gd name="connsiteY31" fmla="*/ 2011680 h 3601329"/>
              <a:gd name="connsiteX32" fmla="*/ 1111348 w 2377440"/>
              <a:gd name="connsiteY32" fmla="*/ 2067951 h 3601329"/>
              <a:gd name="connsiteX33" fmla="*/ 1026942 w 2377440"/>
              <a:gd name="connsiteY33" fmla="*/ 2194560 h 3601329"/>
              <a:gd name="connsiteX34" fmla="*/ 998807 w 2377440"/>
              <a:gd name="connsiteY34" fmla="*/ 2236763 h 3601329"/>
              <a:gd name="connsiteX35" fmla="*/ 914400 w 2377440"/>
              <a:gd name="connsiteY35" fmla="*/ 2349305 h 3601329"/>
              <a:gd name="connsiteX36" fmla="*/ 886265 w 2377440"/>
              <a:gd name="connsiteY36" fmla="*/ 2391508 h 3601329"/>
              <a:gd name="connsiteX37" fmla="*/ 872197 w 2377440"/>
              <a:gd name="connsiteY37" fmla="*/ 2433711 h 3601329"/>
              <a:gd name="connsiteX38" fmla="*/ 815927 w 2377440"/>
              <a:gd name="connsiteY38" fmla="*/ 2518117 h 3601329"/>
              <a:gd name="connsiteX39" fmla="*/ 801859 w 2377440"/>
              <a:gd name="connsiteY39" fmla="*/ 2560320 h 3601329"/>
              <a:gd name="connsiteX40" fmla="*/ 745588 w 2377440"/>
              <a:gd name="connsiteY40" fmla="*/ 2616591 h 3601329"/>
              <a:gd name="connsiteX41" fmla="*/ 731520 w 2377440"/>
              <a:gd name="connsiteY41" fmla="*/ 2658794 h 3601329"/>
              <a:gd name="connsiteX42" fmla="*/ 689317 w 2377440"/>
              <a:gd name="connsiteY42" fmla="*/ 2700997 h 3601329"/>
              <a:gd name="connsiteX43" fmla="*/ 661182 w 2377440"/>
              <a:gd name="connsiteY43" fmla="*/ 2743200 h 3601329"/>
              <a:gd name="connsiteX44" fmla="*/ 633047 w 2377440"/>
              <a:gd name="connsiteY44" fmla="*/ 2771336 h 3601329"/>
              <a:gd name="connsiteX45" fmla="*/ 590844 w 2377440"/>
              <a:gd name="connsiteY45" fmla="*/ 2827606 h 3601329"/>
              <a:gd name="connsiteX46" fmla="*/ 562708 w 2377440"/>
              <a:gd name="connsiteY46" fmla="*/ 2869809 h 3601329"/>
              <a:gd name="connsiteX47" fmla="*/ 506437 w 2377440"/>
              <a:gd name="connsiteY47" fmla="*/ 2926080 h 3601329"/>
              <a:gd name="connsiteX48" fmla="*/ 422031 w 2377440"/>
              <a:gd name="connsiteY48" fmla="*/ 3052689 h 3601329"/>
              <a:gd name="connsiteX49" fmla="*/ 393896 w 2377440"/>
              <a:gd name="connsiteY49" fmla="*/ 3094893 h 3601329"/>
              <a:gd name="connsiteX50" fmla="*/ 365760 w 2377440"/>
              <a:gd name="connsiteY50" fmla="*/ 3123028 h 3601329"/>
              <a:gd name="connsiteX51" fmla="*/ 309490 w 2377440"/>
              <a:gd name="connsiteY51" fmla="*/ 3207434 h 3601329"/>
              <a:gd name="connsiteX52" fmla="*/ 253219 w 2377440"/>
              <a:gd name="connsiteY52" fmla="*/ 3263705 h 3601329"/>
              <a:gd name="connsiteX53" fmla="*/ 196948 w 2377440"/>
              <a:gd name="connsiteY53" fmla="*/ 3348111 h 3601329"/>
              <a:gd name="connsiteX54" fmla="*/ 112542 w 2377440"/>
              <a:gd name="connsiteY54" fmla="*/ 3460653 h 3601329"/>
              <a:gd name="connsiteX55" fmla="*/ 42204 w 2377440"/>
              <a:gd name="connsiteY55" fmla="*/ 3530991 h 3601329"/>
              <a:gd name="connsiteX56" fmla="*/ 28136 w 2377440"/>
              <a:gd name="connsiteY56" fmla="*/ 3573194 h 3601329"/>
              <a:gd name="connsiteX57" fmla="*/ 0 w 2377440"/>
              <a:gd name="connsiteY57" fmla="*/ 3601329 h 360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77440" h="3601329">
                <a:moveTo>
                  <a:pt x="2377440" y="0"/>
                </a:moveTo>
                <a:cubicBezTo>
                  <a:pt x="2372089" y="26759"/>
                  <a:pt x="2363726" y="83700"/>
                  <a:pt x="2349305" y="112542"/>
                </a:cubicBezTo>
                <a:cubicBezTo>
                  <a:pt x="2278672" y="253807"/>
                  <a:pt x="2367015" y="38393"/>
                  <a:pt x="2293034" y="211016"/>
                </a:cubicBezTo>
                <a:cubicBezTo>
                  <a:pt x="2265641" y="274933"/>
                  <a:pt x="2297621" y="234566"/>
                  <a:pt x="2250831" y="281354"/>
                </a:cubicBezTo>
                <a:cubicBezTo>
                  <a:pt x="2241453" y="300111"/>
                  <a:pt x="2234329" y="320176"/>
                  <a:pt x="2222696" y="337625"/>
                </a:cubicBezTo>
                <a:cubicBezTo>
                  <a:pt x="2215339" y="348661"/>
                  <a:pt x="2201384" y="354387"/>
                  <a:pt x="2194560" y="365760"/>
                </a:cubicBezTo>
                <a:cubicBezTo>
                  <a:pt x="2186931" y="378475"/>
                  <a:pt x="2188122" y="395248"/>
                  <a:pt x="2180493" y="407963"/>
                </a:cubicBezTo>
                <a:cubicBezTo>
                  <a:pt x="2173669" y="419336"/>
                  <a:pt x="2159714" y="425063"/>
                  <a:pt x="2152357" y="436099"/>
                </a:cubicBezTo>
                <a:cubicBezTo>
                  <a:pt x="2058455" y="576952"/>
                  <a:pt x="2172670" y="422042"/>
                  <a:pt x="2110154" y="534573"/>
                </a:cubicBezTo>
                <a:cubicBezTo>
                  <a:pt x="2093732" y="564132"/>
                  <a:pt x="2072641" y="590844"/>
                  <a:pt x="2053884" y="618979"/>
                </a:cubicBezTo>
                <a:cubicBezTo>
                  <a:pt x="2044505" y="633047"/>
                  <a:pt x="2031095" y="645142"/>
                  <a:pt x="2025748" y="661182"/>
                </a:cubicBezTo>
                <a:cubicBezTo>
                  <a:pt x="2000987" y="735463"/>
                  <a:pt x="2019905" y="691049"/>
                  <a:pt x="1955410" y="787791"/>
                </a:cubicBezTo>
                <a:lnTo>
                  <a:pt x="1899139" y="872197"/>
                </a:lnTo>
                <a:cubicBezTo>
                  <a:pt x="1889761" y="886265"/>
                  <a:pt x="1882959" y="902445"/>
                  <a:pt x="1871004" y="914400"/>
                </a:cubicBezTo>
                <a:cubicBezTo>
                  <a:pt x="1861625" y="923779"/>
                  <a:pt x="1851154" y="932179"/>
                  <a:pt x="1842868" y="942536"/>
                </a:cubicBezTo>
                <a:cubicBezTo>
                  <a:pt x="1771888" y="1031262"/>
                  <a:pt x="1854528" y="944945"/>
                  <a:pt x="1786597" y="1012874"/>
                </a:cubicBezTo>
                <a:cubicBezTo>
                  <a:pt x="1746748" y="1132426"/>
                  <a:pt x="1802325" y="986661"/>
                  <a:pt x="1744394" y="1083213"/>
                </a:cubicBezTo>
                <a:cubicBezTo>
                  <a:pt x="1689610" y="1174520"/>
                  <a:pt x="1773480" y="1082265"/>
                  <a:pt x="1702191" y="1153551"/>
                </a:cubicBezTo>
                <a:cubicBezTo>
                  <a:pt x="1697502" y="1167619"/>
                  <a:pt x="1695753" y="1183039"/>
                  <a:pt x="1688124" y="1195754"/>
                </a:cubicBezTo>
                <a:cubicBezTo>
                  <a:pt x="1681300" y="1207127"/>
                  <a:pt x="1665919" y="1212026"/>
                  <a:pt x="1659988" y="1223889"/>
                </a:cubicBezTo>
                <a:cubicBezTo>
                  <a:pt x="1646725" y="1250415"/>
                  <a:pt x="1641231" y="1280160"/>
                  <a:pt x="1631853" y="1308296"/>
                </a:cubicBezTo>
                <a:cubicBezTo>
                  <a:pt x="1627164" y="1322364"/>
                  <a:pt x="1626010" y="1338161"/>
                  <a:pt x="1617785" y="1350499"/>
                </a:cubicBezTo>
                <a:cubicBezTo>
                  <a:pt x="1537154" y="1471447"/>
                  <a:pt x="1633825" y="1318420"/>
                  <a:pt x="1575582" y="1434905"/>
                </a:cubicBezTo>
                <a:cubicBezTo>
                  <a:pt x="1557835" y="1470400"/>
                  <a:pt x="1545482" y="1479073"/>
                  <a:pt x="1519311" y="1505243"/>
                </a:cubicBezTo>
                <a:cubicBezTo>
                  <a:pt x="1496964" y="1572285"/>
                  <a:pt x="1507683" y="1582071"/>
                  <a:pt x="1463040" y="1617785"/>
                </a:cubicBezTo>
                <a:cubicBezTo>
                  <a:pt x="1449838" y="1628347"/>
                  <a:pt x="1434905" y="1636542"/>
                  <a:pt x="1420837" y="1645920"/>
                </a:cubicBezTo>
                <a:cubicBezTo>
                  <a:pt x="1402080" y="1674055"/>
                  <a:pt x="1388477" y="1706416"/>
                  <a:pt x="1364567" y="1730326"/>
                </a:cubicBezTo>
                <a:cubicBezTo>
                  <a:pt x="1355188" y="1739705"/>
                  <a:pt x="1344389" y="1747851"/>
                  <a:pt x="1336431" y="1758462"/>
                </a:cubicBezTo>
                <a:cubicBezTo>
                  <a:pt x="1316142" y="1785514"/>
                  <a:pt x="1298917" y="1814733"/>
                  <a:pt x="1280160" y="1842868"/>
                </a:cubicBezTo>
                <a:cubicBezTo>
                  <a:pt x="1270782" y="1856936"/>
                  <a:pt x="1263980" y="1873116"/>
                  <a:pt x="1252025" y="1885071"/>
                </a:cubicBezTo>
                <a:lnTo>
                  <a:pt x="1209822" y="1927274"/>
                </a:lnTo>
                <a:cubicBezTo>
                  <a:pt x="1196206" y="1968121"/>
                  <a:pt x="1197368" y="1976973"/>
                  <a:pt x="1167619" y="2011680"/>
                </a:cubicBezTo>
                <a:cubicBezTo>
                  <a:pt x="1150356" y="2031820"/>
                  <a:pt x="1126062" y="2045880"/>
                  <a:pt x="1111348" y="2067951"/>
                </a:cubicBezTo>
                <a:lnTo>
                  <a:pt x="1026942" y="2194560"/>
                </a:lnTo>
                <a:cubicBezTo>
                  <a:pt x="1017564" y="2208628"/>
                  <a:pt x="1010762" y="2224808"/>
                  <a:pt x="998807" y="2236763"/>
                </a:cubicBezTo>
                <a:cubicBezTo>
                  <a:pt x="946761" y="2288809"/>
                  <a:pt x="978027" y="2253864"/>
                  <a:pt x="914400" y="2349305"/>
                </a:cubicBezTo>
                <a:cubicBezTo>
                  <a:pt x="905022" y="2363373"/>
                  <a:pt x="891612" y="2375468"/>
                  <a:pt x="886265" y="2391508"/>
                </a:cubicBezTo>
                <a:cubicBezTo>
                  <a:pt x="881576" y="2405576"/>
                  <a:pt x="879398" y="2420748"/>
                  <a:pt x="872197" y="2433711"/>
                </a:cubicBezTo>
                <a:cubicBezTo>
                  <a:pt x="855775" y="2463270"/>
                  <a:pt x="826620" y="2486038"/>
                  <a:pt x="815927" y="2518117"/>
                </a:cubicBezTo>
                <a:cubicBezTo>
                  <a:pt x="811238" y="2532185"/>
                  <a:pt x="810478" y="2548253"/>
                  <a:pt x="801859" y="2560320"/>
                </a:cubicBezTo>
                <a:cubicBezTo>
                  <a:pt x="786441" y="2581905"/>
                  <a:pt x="745588" y="2616591"/>
                  <a:pt x="745588" y="2616591"/>
                </a:cubicBezTo>
                <a:cubicBezTo>
                  <a:pt x="740899" y="2630659"/>
                  <a:pt x="739745" y="2646456"/>
                  <a:pt x="731520" y="2658794"/>
                </a:cubicBezTo>
                <a:cubicBezTo>
                  <a:pt x="720484" y="2675347"/>
                  <a:pt x="702053" y="2685713"/>
                  <a:pt x="689317" y="2700997"/>
                </a:cubicBezTo>
                <a:cubicBezTo>
                  <a:pt x="678493" y="2713985"/>
                  <a:pt x="671744" y="2729998"/>
                  <a:pt x="661182" y="2743200"/>
                </a:cubicBezTo>
                <a:cubicBezTo>
                  <a:pt x="652897" y="2753557"/>
                  <a:pt x="641538" y="2761147"/>
                  <a:pt x="633047" y="2771336"/>
                </a:cubicBezTo>
                <a:cubicBezTo>
                  <a:pt x="618037" y="2789348"/>
                  <a:pt x="604472" y="2808527"/>
                  <a:pt x="590844" y="2827606"/>
                </a:cubicBezTo>
                <a:cubicBezTo>
                  <a:pt x="581017" y="2841364"/>
                  <a:pt x="573711" y="2856972"/>
                  <a:pt x="562708" y="2869809"/>
                </a:cubicBezTo>
                <a:cubicBezTo>
                  <a:pt x="545445" y="2889949"/>
                  <a:pt x="521151" y="2904009"/>
                  <a:pt x="506437" y="2926080"/>
                </a:cubicBezTo>
                <a:lnTo>
                  <a:pt x="422031" y="3052689"/>
                </a:lnTo>
                <a:cubicBezTo>
                  <a:pt x="412652" y="3066757"/>
                  <a:pt x="405852" y="3082938"/>
                  <a:pt x="393896" y="3094893"/>
                </a:cubicBezTo>
                <a:cubicBezTo>
                  <a:pt x="384517" y="3104271"/>
                  <a:pt x="373718" y="3112417"/>
                  <a:pt x="365760" y="3123028"/>
                </a:cubicBezTo>
                <a:cubicBezTo>
                  <a:pt x="345471" y="3150079"/>
                  <a:pt x="333400" y="3183524"/>
                  <a:pt x="309490" y="3207434"/>
                </a:cubicBezTo>
                <a:cubicBezTo>
                  <a:pt x="290733" y="3226191"/>
                  <a:pt x="267933" y="3241634"/>
                  <a:pt x="253219" y="3263705"/>
                </a:cubicBezTo>
                <a:cubicBezTo>
                  <a:pt x="234462" y="3291840"/>
                  <a:pt x="217237" y="3321059"/>
                  <a:pt x="196948" y="3348111"/>
                </a:cubicBezTo>
                <a:cubicBezTo>
                  <a:pt x="168813" y="3385625"/>
                  <a:pt x="138553" y="3421636"/>
                  <a:pt x="112542" y="3460653"/>
                </a:cubicBezTo>
                <a:cubicBezTo>
                  <a:pt x="75029" y="3516924"/>
                  <a:pt x="98475" y="3493478"/>
                  <a:pt x="42204" y="3530991"/>
                </a:cubicBezTo>
                <a:cubicBezTo>
                  <a:pt x="37515" y="3545059"/>
                  <a:pt x="35765" y="3560479"/>
                  <a:pt x="28136" y="3573194"/>
                </a:cubicBezTo>
                <a:cubicBezTo>
                  <a:pt x="21312" y="3584567"/>
                  <a:pt x="0" y="3601329"/>
                  <a:pt x="0" y="3601329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qwerty\Desktop\IMG_20161104_0001.jpg"/>
          <p:cNvPicPr>
            <a:picLocks noChangeAspect="1" noChangeArrowheads="1"/>
          </p:cNvPicPr>
          <p:nvPr/>
        </p:nvPicPr>
        <p:blipFill>
          <a:blip r:embed="rId3" cstate="print"/>
          <a:srcRect l="1892" t="3919"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164288" y="6093296"/>
            <a:ext cx="8984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971600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Новая папка\IMG_20161102_0001.jpg"/>
          <p:cNvPicPr>
            <a:picLocks noChangeAspect="1" noChangeArrowheads="1"/>
          </p:cNvPicPr>
          <p:nvPr/>
        </p:nvPicPr>
        <p:blipFill>
          <a:blip r:embed="rId3" cstate="print"/>
          <a:srcRect l="43925" t="33284" r="22430" b="5970"/>
          <a:stretch>
            <a:fillRect/>
          </a:stretch>
        </p:blipFill>
        <p:spPr bwMode="auto">
          <a:xfrm>
            <a:off x="1259632" y="404664"/>
            <a:ext cx="6923055" cy="538459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08304" y="6021288"/>
            <a:ext cx="898400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348111" y="3024554"/>
            <a:ext cx="2532184" cy="1874319"/>
          </a:xfrm>
          <a:custGeom>
            <a:avLst/>
            <a:gdLst>
              <a:gd name="connsiteX0" fmla="*/ 0 w 2532184"/>
              <a:gd name="connsiteY0" fmla="*/ 0 h 1874319"/>
              <a:gd name="connsiteX1" fmla="*/ 182880 w 2532184"/>
              <a:gd name="connsiteY1" fmla="*/ 154744 h 1874319"/>
              <a:gd name="connsiteX2" fmla="*/ 211015 w 2532184"/>
              <a:gd name="connsiteY2" fmla="*/ 182880 h 1874319"/>
              <a:gd name="connsiteX3" fmla="*/ 281354 w 2532184"/>
              <a:gd name="connsiteY3" fmla="*/ 281354 h 1874319"/>
              <a:gd name="connsiteX4" fmla="*/ 379827 w 2532184"/>
              <a:gd name="connsiteY4" fmla="*/ 365760 h 1874319"/>
              <a:gd name="connsiteX5" fmla="*/ 436098 w 2532184"/>
              <a:gd name="connsiteY5" fmla="*/ 422031 h 1874319"/>
              <a:gd name="connsiteX6" fmla="*/ 464234 w 2532184"/>
              <a:gd name="connsiteY6" fmla="*/ 450166 h 1874319"/>
              <a:gd name="connsiteX7" fmla="*/ 506437 w 2532184"/>
              <a:gd name="connsiteY7" fmla="*/ 492369 h 1874319"/>
              <a:gd name="connsiteX8" fmla="*/ 534572 w 2532184"/>
              <a:gd name="connsiteY8" fmla="*/ 534572 h 1874319"/>
              <a:gd name="connsiteX9" fmla="*/ 590843 w 2532184"/>
              <a:gd name="connsiteY9" fmla="*/ 576775 h 1874319"/>
              <a:gd name="connsiteX10" fmla="*/ 647114 w 2532184"/>
              <a:gd name="connsiteY10" fmla="*/ 633046 h 1874319"/>
              <a:gd name="connsiteX11" fmla="*/ 745587 w 2532184"/>
              <a:gd name="connsiteY11" fmla="*/ 759655 h 1874319"/>
              <a:gd name="connsiteX12" fmla="*/ 787791 w 2532184"/>
              <a:gd name="connsiteY12" fmla="*/ 773723 h 1874319"/>
              <a:gd name="connsiteX13" fmla="*/ 829994 w 2532184"/>
              <a:gd name="connsiteY13" fmla="*/ 829994 h 1874319"/>
              <a:gd name="connsiteX14" fmla="*/ 1012874 w 2532184"/>
              <a:gd name="connsiteY14" fmla="*/ 956603 h 1874319"/>
              <a:gd name="connsiteX15" fmla="*/ 1055077 w 2532184"/>
              <a:gd name="connsiteY15" fmla="*/ 984738 h 1874319"/>
              <a:gd name="connsiteX16" fmla="*/ 1125415 w 2532184"/>
              <a:gd name="connsiteY16" fmla="*/ 1026941 h 1874319"/>
              <a:gd name="connsiteX17" fmla="*/ 1280160 w 2532184"/>
              <a:gd name="connsiteY17" fmla="*/ 1139483 h 1874319"/>
              <a:gd name="connsiteX18" fmla="*/ 1322363 w 2532184"/>
              <a:gd name="connsiteY18" fmla="*/ 1153551 h 1874319"/>
              <a:gd name="connsiteX19" fmla="*/ 1491175 w 2532184"/>
              <a:gd name="connsiteY19" fmla="*/ 1252024 h 1874319"/>
              <a:gd name="connsiteX20" fmla="*/ 1589649 w 2532184"/>
              <a:gd name="connsiteY20" fmla="*/ 1294228 h 1874319"/>
              <a:gd name="connsiteX21" fmla="*/ 1645920 w 2532184"/>
              <a:gd name="connsiteY21" fmla="*/ 1336431 h 1874319"/>
              <a:gd name="connsiteX22" fmla="*/ 1814732 w 2532184"/>
              <a:gd name="connsiteY22" fmla="*/ 1392701 h 1874319"/>
              <a:gd name="connsiteX23" fmla="*/ 1913206 w 2532184"/>
              <a:gd name="connsiteY23" fmla="*/ 1434904 h 1874319"/>
              <a:gd name="connsiteX24" fmla="*/ 1969477 w 2532184"/>
              <a:gd name="connsiteY24" fmla="*/ 1463040 h 1874319"/>
              <a:gd name="connsiteX25" fmla="*/ 2039815 w 2532184"/>
              <a:gd name="connsiteY25" fmla="*/ 1491175 h 1874319"/>
              <a:gd name="connsiteX26" fmla="*/ 2082018 w 2532184"/>
              <a:gd name="connsiteY26" fmla="*/ 1519311 h 1874319"/>
              <a:gd name="connsiteX27" fmla="*/ 2138289 w 2532184"/>
              <a:gd name="connsiteY27" fmla="*/ 1533378 h 1874319"/>
              <a:gd name="connsiteX28" fmla="*/ 2222695 w 2532184"/>
              <a:gd name="connsiteY28" fmla="*/ 1561514 h 1874319"/>
              <a:gd name="connsiteX29" fmla="*/ 2293034 w 2532184"/>
              <a:gd name="connsiteY29" fmla="*/ 1631852 h 1874319"/>
              <a:gd name="connsiteX30" fmla="*/ 2335237 w 2532184"/>
              <a:gd name="connsiteY30" fmla="*/ 1702191 h 1874319"/>
              <a:gd name="connsiteX31" fmla="*/ 2349304 w 2532184"/>
              <a:gd name="connsiteY31" fmla="*/ 1744394 h 1874319"/>
              <a:gd name="connsiteX32" fmla="*/ 2377440 w 2532184"/>
              <a:gd name="connsiteY32" fmla="*/ 1772529 h 1874319"/>
              <a:gd name="connsiteX33" fmla="*/ 2461846 w 2532184"/>
              <a:gd name="connsiteY33" fmla="*/ 1814732 h 1874319"/>
              <a:gd name="connsiteX34" fmla="*/ 2532184 w 2532184"/>
              <a:gd name="connsiteY34" fmla="*/ 1871003 h 18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32184" h="1874319">
                <a:moveTo>
                  <a:pt x="0" y="0"/>
                </a:moveTo>
                <a:cubicBezTo>
                  <a:pt x="139059" y="104295"/>
                  <a:pt x="79389" y="51253"/>
                  <a:pt x="182880" y="154744"/>
                </a:cubicBezTo>
                <a:cubicBezTo>
                  <a:pt x="192259" y="164123"/>
                  <a:pt x="203658" y="171844"/>
                  <a:pt x="211015" y="182880"/>
                </a:cubicBezTo>
                <a:cubicBezTo>
                  <a:pt x="232022" y="214389"/>
                  <a:pt x="256929" y="253439"/>
                  <a:pt x="281354" y="281354"/>
                </a:cubicBezTo>
                <a:cubicBezTo>
                  <a:pt x="382689" y="397166"/>
                  <a:pt x="294450" y="292579"/>
                  <a:pt x="379827" y="365760"/>
                </a:cubicBezTo>
                <a:cubicBezTo>
                  <a:pt x="399967" y="383023"/>
                  <a:pt x="417341" y="403274"/>
                  <a:pt x="436098" y="422031"/>
                </a:cubicBezTo>
                <a:lnTo>
                  <a:pt x="464234" y="450166"/>
                </a:lnTo>
                <a:cubicBezTo>
                  <a:pt x="478302" y="464234"/>
                  <a:pt x="495402" y="475816"/>
                  <a:pt x="506437" y="492369"/>
                </a:cubicBezTo>
                <a:cubicBezTo>
                  <a:pt x="515815" y="506437"/>
                  <a:pt x="522617" y="522617"/>
                  <a:pt x="534572" y="534572"/>
                </a:cubicBezTo>
                <a:cubicBezTo>
                  <a:pt x="551151" y="551151"/>
                  <a:pt x="573198" y="561336"/>
                  <a:pt x="590843" y="576775"/>
                </a:cubicBezTo>
                <a:cubicBezTo>
                  <a:pt x="610806" y="594243"/>
                  <a:pt x="629980" y="612796"/>
                  <a:pt x="647114" y="633046"/>
                </a:cubicBezTo>
                <a:cubicBezTo>
                  <a:pt x="681649" y="673861"/>
                  <a:pt x="694865" y="742748"/>
                  <a:pt x="745587" y="759655"/>
                </a:cubicBezTo>
                <a:lnTo>
                  <a:pt x="787791" y="773723"/>
                </a:lnTo>
                <a:cubicBezTo>
                  <a:pt x="801859" y="792480"/>
                  <a:pt x="811797" y="815209"/>
                  <a:pt x="829994" y="829994"/>
                </a:cubicBezTo>
                <a:cubicBezTo>
                  <a:pt x="887538" y="876748"/>
                  <a:pt x="951777" y="914599"/>
                  <a:pt x="1012874" y="956603"/>
                </a:cubicBezTo>
                <a:cubicBezTo>
                  <a:pt x="1026806" y="966181"/>
                  <a:pt x="1040740" y="975777"/>
                  <a:pt x="1055077" y="984738"/>
                </a:cubicBezTo>
                <a:cubicBezTo>
                  <a:pt x="1078263" y="999229"/>
                  <a:pt x="1104064" y="1009860"/>
                  <a:pt x="1125415" y="1026941"/>
                </a:cubicBezTo>
                <a:cubicBezTo>
                  <a:pt x="1178006" y="1069014"/>
                  <a:pt x="1220494" y="1106335"/>
                  <a:pt x="1280160" y="1139483"/>
                </a:cubicBezTo>
                <a:cubicBezTo>
                  <a:pt x="1293123" y="1146684"/>
                  <a:pt x="1308295" y="1148862"/>
                  <a:pt x="1322363" y="1153551"/>
                </a:cubicBezTo>
                <a:cubicBezTo>
                  <a:pt x="1521750" y="1295969"/>
                  <a:pt x="1333075" y="1172973"/>
                  <a:pt x="1491175" y="1252024"/>
                </a:cubicBezTo>
                <a:cubicBezTo>
                  <a:pt x="1588328" y="1300601"/>
                  <a:pt x="1472534" y="1264949"/>
                  <a:pt x="1589649" y="1294228"/>
                </a:cubicBezTo>
                <a:cubicBezTo>
                  <a:pt x="1608406" y="1308296"/>
                  <a:pt x="1624949" y="1325946"/>
                  <a:pt x="1645920" y="1336431"/>
                </a:cubicBezTo>
                <a:cubicBezTo>
                  <a:pt x="1711246" y="1369094"/>
                  <a:pt x="1751113" y="1376797"/>
                  <a:pt x="1814732" y="1392701"/>
                </a:cubicBezTo>
                <a:cubicBezTo>
                  <a:pt x="2001361" y="1486017"/>
                  <a:pt x="1768310" y="1372806"/>
                  <a:pt x="1913206" y="1434904"/>
                </a:cubicBezTo>
                <a:cubicBezTo>
                  <a:pt x="1932481" y="1443165"/>
                  <a:pt x="1950313" y="1454523"/>
                  <a:pt x="1969477" y="1463040"/>
                </a:cubicBezTo>
                <a:cubicBezTo>
                  <a:pt x="1992553" y="1473296"/>
                  <a:pt x="2017229" y="1479882"/>
                  <a:pt x="2039815" y="1491175"/>
                </a:cubicBezTo>
                <a:cubicBezTo>
                  <a:pt x="2054937" y="1498736"/>
                  <a:pt x="2066478" y="1512651"/>
                  <a:pt x="2082018" y="1519311"/>
                </a:cubicBezTo>
                <a:cubicBezTo>
                  <a:pt x="2099789" y="1526927"/>
                  <a:pt x="2119770" y="1527822"/>
                  <a:pt x="2138289" y="1533378"/>
                </a:cubicBezTo>
                <a:cubicBezTo>
                  <a:pt x="2166696" y="1541900"/>
                  <a:pt x="2222695" y="1561514"/>
                  <a:pt x="2222695" y="1561514"/>
                </a:cubicBezTo>
                <a:cubicBezTo>
                  <a:pt x="2246141" y="1584960"/>
                  <a:pt x="2282549" y="1600396"/>
                  <a:pt x="2293034" y="1631852"/>
                </a:cubicBezTo>
                <a:cubicBezTo>
                  <a:pt x="2311295" y="1686638"/>
                  <a:pt x="2296616" y="1663570"/>
                  <a:pt x="2335237" y="1702191"/>
                </a:cubicBezTo>
                <a:cubicBezTo>
                  <a:pt x="2339926" y="1716259"/>
                  <a:pt x="2341675" y="1731679"/>
                  <a:pt x="2349304" y="1744394"/>
                </a:cubicBezTo>
                <a:cubicBezTo>
                  <a:pt x="2356128" y="1755767"/>
                  <a:pt x="2367083" y="1764244"/>
                  <a:pt x="2377440" y="1772529"/>
                </a:cubicBezTo>
                <a:cubicBezTo>
                  <a:pt x="2416398" y="1803695"/>
                  <a:pt x="2417271" y="1799873"/>
                  <a:pt x="2461846" y="1814732"/>
                </a:cubicBezTo>
                <a:cubicBezTo>
                  <a:pt x="2521433" y="1874319"/>
                  <a:pt x="2491591" y="1871003"/>
                  <a:pt x="2532184" y="1871003"/>
                </a:cubicBezTo>
              </a:path>
            </a:pathLst>
          </a:cu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43865" y="998806"/>
            <a:ext cx="1969477" cy="3010486"/>
          </a:xfrm>
          <a:custGeom>
            <a:avLst/>
            <a:gdLst>
              <a:gd name="connsiteX0" fmla="*/ 1969477 w 1969477"/>
              <a:gd name="connsiteY0" fmla="*/ 0 h 3010486"/>
              <a:gd name="connsiteX1" fmla="*/ 1955409 w 1969477"/>
              <a:gd name="connsiteY1" fmla="*/ 112542 h 3010486"/>
              <a:gd name="connsiteX2" fmla="*/ 1927273 w 1969477"/>
              <a:gd name="connsiteY2" fmla="*/ 168812 h 3010486"/>
              <a:gd name="connsiteX3" fmla="*/ 1899138 w 1969477"/>
              <a:gd name="connsiteY3" fmla="*/ 253219 h 3010486"/>
              <a:gd name="connsiteX4" fmla="*/ 1885070 w 1969477"/>
              <a:gd name="connsiteY4" fmla="*/ 295422 h 3010486"/>
              <a:gd name="connsiteX5" fmla="*/ 1856935 w 1969477"/>
              <a:gd name="connsiteY5" fmla="*/ 351692 h 3010486"/>
              <a:gd name="connsiteX6" fmla="*/ 1828800 w 1969477"/>
              <a:gd name="connsiteY6" fmla="*/ 393896 h 3010486"/>
              <a:gd name="connsiteX7" fmla="*/ 1814732 w 1969477"/>
              <a:gd name="connsiteY7" fmla="*/ 436099 h 3010486"/>
              <a:gd name="connsiteX8" fmla="*/ 1786597 w 1969477"/>
              <a:gd name="connsiteY8" fmla="*/ 478302 h 3010486"/>
              <a:gd name="connsiteX9" fmla="*/ 1744393 w 1969477"/>
              <a:gd name="connsiteY9" fmla="*/ 604911 h 3010486"/>
              <a:gd name="connsiteX10" fmla="*/ 1716258 w 1969477"/>
              <a:gd name="connsiteY10" fmla="*/ 647114 h 3010486"/>
              <a:gd name="connsiteX11" fmla="*/ 1688123 w 1969477"/>
              <a:gd name="connsiteY11" fmla="*/ 731520 h 3010486"/>
              <a:gd name="connsiteX12" fmla="*/ 1659987 w 1969477"/>
              <a:gd name="connsiteY12" fmla="*/ 787791 h 3010486"/>
              <a:gd name="connsiteX13" fmla="*/ 1631852 w 1969477"/>
              <a:gd name="connsiteY13" fmla="*/ 829994 h 3010486"/>
              <a:gd name="connsiteX14" fmla="*/ 1617784 w 1969477"/>
              <a:gd name="connsiteY14" fmla="*/ 872197 h 3010486"/>
              <a:gd name="connsiteX15" fmla="*/ 1561513 w 1969477"/>
              <a:gd name="connsiteY15" fmla="*/ 942536 h 3010486"/>
              <a:gd name="connsiteX16" fmla="*/ 1519310 w 1969477"/>
              <a:gd name="connsiteY16" fmla="*/ 1012874 h 3010486"/>
              <a:gd name="connsiteX17" fmla="*/ 1505243 w 1969477"/>
              <a:gd name="connsiteY17" fmla="*/ 1055077 h 3010486"/>
              <a:gd name="connsiteX18" fmla="*/ 1448972 w 1969477"/>
              <a:gd name="connsiteY18" fmla="*/ 1111348 h 3010486"/>
              <a:gd name="connsiteX19" fmla="*/ 1392701 w 1969477"/>
              <a:gd name="connsiteY19" fmla="*/ 1181686 h 3010486"/>
              <a:gd name="connsiteX20" fmla="*/ 1378633 w 1969477"/>
              <a:gd name="connsiteY20" fmla="*/ 1223889 h 3010486"/>
              <a:gd name="connsiteX21" fmla="*/ 1350498 w 1969477"/>
              <a:gd name="connsiteY21" fmla="*/ 1252025 h 3010486"/>
              <a:gd name="connsiteX22" fmla="*/ 1280160 w 1969477"/>
              <a:gd name="connsiteY22" fmla="*/ 1364566 h 3010486"/>
              <a:gd name="connsiteX23" fmla="*/ 1237957 w 1969477"/>
              <a:gd name="connsiteY23" fmla="*/ 1420837 h 3010486"/>
              <a:gd name="connsiteX24" fmla="*/ 1209821 w 1969477"/>
              <a:gd name="connsiteY24" fmla="*/ 1463040 h 3010486"/>
              <a:gd name="connsiteX25" fmla="*/ 1195753 w 1969477"/>
              <a:gd name="connsiteY25" fmla="*/ 1505243 h 3010486"/>
              <a:gd name="connsiteX26" fmla="*/ 1139483 w 1969477"/>
              <a:gd name="connsiteY26" fmla="*/ 1575582 h 3010486"/>
              <a:gd name="connsiteX27" fmla="*/ 1125415 w 1969477"/>
              <a:gd name="connsiteY27" fmla="*/ 1617785 h 3010486"/>
              <a:gd name="connsiteX28" fmla="*/ 1097280 w 1969477"/>
              <a:gd name="connsiteY28" fmla="*/ 1659988 h 3010486"/>
              <a:gd name="connsiteX29" fmla="*/ 1069144 w 1969477"/>
              <a:gd name="connsiteY29" fmla="*/ 1716259 h 3010486"/>
              <a:gd name="connsiteX30" fmla="*/ 998806 w 1969477"/>
              <a:gd name="connsiteY30" fmla="*/ 1800665 h 3010486"/>
              <a:gd name="connsiteX31" fmla="*/ 914400 w 1969477"/>
              <a:gd name="connsiteY31" fmla="*/ 1899139 h 3010486"/>
              <a:gd name="connsiteX32" fmla="*/ 900332 w 1969477"/>
              <a:gd name="connsiteY32" fmla="*/ 1941342 h 3010486"/>
              <a:gd name="connsiteX33" fmla="*/ 858129 w 1969477"/>
              <a:gd name="connsiteY33" fmla="*/ 1983545 h 3010486"/>
              <a:gd name="connsiteX34" fmla="*/ 815926 w 1969477"/>
              <a:gd name="connsiteY34" fmla="*/ 2039816 h 3010486"/>
              <a:gd name="connsiteX35" fmla="*/ 787790 w 1969477"/>
              <a:gd name="connsiteY35" fmla="*/ 2096086 h 3010486"/>
              <a:gd name="connsiteX36" fmla="*/ 731520 w 1969477"/>
              <a:gd name="connsiteY36" fmla="*/ 2166425 h 3010486"/>
              <a:gd name="connsiteX37" fmla="*/ 675249 w 1969477"/>
              <a:gd name="connsiteY37" fmla="*/ 2250831 h 3010486"/>
              <a:gd name="connsiteX38" fmla="*/ 647113 w 1969477"/>
              <a:gd name="connsiteY38" fmla="*/ 2293034 h 3010486"/>
              <a:gd name="connsiteX39" fmla="*/ 618978 w 1969477"/>
              <a:gd name="connsiteY39" fmla="*/ 2335237 h 3010486"/>
              <a:gd name="connsiteX40" fmla="*/ 590843 w 1969477"/>
              <a:gd name="connsiteY40" fmla="*/ 2391508 h 3010486"/>
              <a:gd name="connsiteX41" fmla="*/ 534572 w 1969477"/>
              <a:gd name="connsiteY41" fmla="*/ 2447779 h 3010486"/>
              <a:gd name="connsiteX42" fmla="*/ 492369 w 1969477"/>
              <a:gd name="connsiteY42" fmla="*/ 2489982 h 3010486"/>
              <a:gd name="connsiteX43" fmla="*/ 478301 w 1969477"/>
              <a:gd name="connsiteY43" fmla="*/ 2532185 h 3010486"/>
              <a:gd name="connsiteX44" fmla="*/ 379827 w 1969477"/>
              <a:gd name="connsiteY44" fmla="*/ 2616591 h 3010486"/>
              <a:gd name="connsiteX45" fmla="*/ 337624 w 1969477"/>
              <a:gd name="connsiteY45" fmla="*/ 2644726 h 3010486"/>
              <a:gd name="connsiteX46" fmla="*/ 267286 w 1969477"/>
              <a:gd name="connsiteY46" fmla="*/ 2715065 h 3010486"/>
              <a:gd name="connsiteX47" fmla="*/ 168812 w 1969477"/>
              <a:gd name="connsiteY47" fmla="*/ 2813539 h 3010486"/>
              <a:gd name="connsiteX48" fmla="*/ 126609 w 1969477"/>
              <a:gd name="connsiteY48" fmla="*/ 2855742 h 3010486"/>
              <a:gd name="connsiteX49" fmla="*/ 98473 w 1969477"/>
              <a:gd name="connsiteY49" fmla="*/ 2883877 h 3010486"/>
              <a:gd name="connsiteX50" fmla="*/ 56270 w 1969477"/>
              <a:gd name="connsiteY50" fmla="*/ 2912012 h 3010486"/>
              <a:gd name="connsiteX51" fmla="*/ 42203 w 1969477"/>
              <a:gd name="connsiteY51" fmla="*/ 2954216 h 3010486"/>
              <a:gd name="connsiteX52" fmla="*/ 14067 w 1969477"/>
              <a:gd name="connsiteY52" fmla="*/ 2982351 h 3010486"/>
              <a:gd name="connsiteX53" fmla="*/ 0 w 1969477"/>
              <a:gd name="connsiteY53" fmla="*/ 3010486 h 301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969477" h="3010486">
                <a:moveTo>
                  <a:pt x="1969477" y="0"/>
                </a:moveTo>
                <a:cubicBezTo>
                  <a:pt x="1964788" y="37514"/>
                  <a:pt x="1964578" y="75865"/>
                  <a:pt x="1955409" y="112542"/>
                </a:cubicBezTo>
                <a:cubicBezTo>
                  <a:pt x="1950323" y="132887"/>
                  <a:pt x="1935061" y="149341"/>
                  <a:pt x="1927273" y="168812"/>
                </a:cubicBezTo>
                <a:cubicBezTo>
                  <a:pt x="1916258" y="196348"/>
                  <a:pt x="1908516" y="225083"/>
                  <a:pt x="1899138" y="253219"/>
                </a:cubicBezTo>
                <a:cubicBezTo>
                  <a:pt x="1894449" y="267287"/>
                  <a:pt x="1891702" y="282159"/>
                  <a:pt x="1885070" y="295422"/>
                </a:cubicBezTo>
                <a:cubicBezTo>
                  <a:pt x="1875692" y="314179"/>
                  <a:pt x="1867339" y="333484"/>
                  <a:pt x="1856935" y="351692"/>
                </a:cubicBezTo>
                <a:cubicBezTo>
                  <a:pt x="1848547" y="366372"/>
                  <a:pt x="1836361" y="378773"/>
                  <a:pt x="1828800" y="393896"/>
                </a:cubicBezTo>
                <a:cubicBezTo>
                  <a:pt x="1822168" y="407159"/>
                  <a:pt x="1821364" y="422836"/>
                  <a:pt x="1814732" y="436099"/>
                </a:cubicBezTo>
                <a:cubicBezTo>
                  <a:pt x="1807171" y="451221"/>
                  <a:pt x="1794158" y="463180"/>
                  <a:pt x="1786597" y="478302"/>
                </a:cubicBezTo>
                <a:cubicBezTo>
                  <a:pt x="1672395" y="706703"/>
                  <a:pt x="1824984" y="416866"/>
                  <a:pt x="1744393" y="604911"/>
                </a:cubicBezTo>
                <a:cubicBezTo>
                  <a:pt x="1737733" y="620451"/>
                  <a:pt x="1723125" y="631664"/>
                  <a:pt x="1716258" y="647114"/>
                </a:cubicBezTo>
                <a:cubicBezTo>
                  <a:pt x="1704213" y="674215"/>
                  <a:pt x="1701386" y="704994"/>
                  <a:pt x="1688123" y="731520"/>
                </a:cubicBezTo>
                <a:cubicBezTo>
                  <a:pt x="1678744" y="750277"/>
                  <a:pt x="1670392" y="769583"/>
                  <a:pt x="1659987" y="787791"/>
                </a:cubicBezTo>
                <a:cubicBezTo>
                  <a:pt x="1651599" y="802471"/>
                  <a:pt x="1639413" y="814872"/>
                  <a:pt x="1631852" y="829994"/>
                </a:cubicBezTo>
                <a:cubicBezTo>
                  <a:pt x="1625220" y="843257"/>
                  <a:pt x="1624416" y="858934"/>
                  <a:pt x="1617784" y="872197"/>
                </a:cubicBezTo>
                <a:cubicBezTo>
                  <a:pt x="1600037" y="907690"/>
                  <a:pt x="1587683" y="916366"/>
                  <a:pt x="1561513" y="942536"/>
                </a:cubicBezTo>
                <a:cubicBezTo>
                  <a:pt x="1521664" y="1062090"/>
                  <a:pt x="1577241" y="916323"/>
                  <a:pt x="1519310" y="1012874"/>
                </a:cubicBezTo>
                <a:cubicBezTo>
                  <a:pt x="1511681" y="1025589"/>
                  <a:pt x="1513862" y="1043010"/>
                  <a:pt x="1505243" y="1055077"/>
                </a:cubicBezTo>
                <a:cubicBezTo>
                  <a:pt x="1489825" y="1076662"/>
                  <a:pt x="1448972" y="1111348"/>
                  <a:pt x="1448972" y="1111348"/>
                </a:cubicBezTo>
                <a:cubicBezTo>
                  <a:pt x="1413612" y="1217427"/>
                  <a:pt x="1465423" y="1090784"/>
                  <a:pt x="1392701" y="1181686"/>
                </a:cubicBezTo>
                <a:cubicBezTo>
                  <a:pt x="1383438" y="1193265"/>
                  <a:pt x="1386262" y="1211173"/>
                  <a:pt x="1378633" y="1223889"/>
                </a:cubicBezTo>
                <a:cubicBezTo>
                  <a:pt x="1371809" y="1235262"/>
                  <a:pt x="1358783" y="1241668"/>
                  <a:pt x="1350498" y="1252025"/>
                </a:cubicBezTo>
                <a:cubicBezTo>
                  <a:pt x="1329517" y="1278252"/>
                  <a:pt x="1294965" y="1342359"/>
                  <a:pt x="1280160" y="1364566"/>
                </a:cubicBezTo>
                <a:cubicBezTo>
                  <a:pt x="1267154" y="1384074"/>
                  <a:pt x="1251585" y="1401758"/>
                  <a:pt x="1237957" y="1420837"/>
                </a:cubicBezTo>
                <a:cubicBezTo>
                  <a:pt x="1228130" y="1434595"/>
                  <a:pt x="1217382" y="1447918"/>
                  <a:pt x="1209821" y="1463040"/>
                </a:cubicBezTo>
                <a:cubicBezTo>
                  <a:pt x="1203189" y="1476303"/>
                  <a:pt x="1203382" y="1492527"/>
                  <a:pt x="1195753" y="1505243"/>
                </a:cubicBezTo>
                <a:cubicBezTo>
                  <a:pt x="1117246" y="1636089"/>
                  <a:pt x="1223947" y="1406654"/>
                  <a:pt x="1139483" y="1575582"/>
                </a:cubicBezTo>
                <a:cubicBezTo>
                  <a:pt x="1132851" y="1588845"/>
                  <a:pt x="1132047" y="1604522"/>
                  <a:pt x="1125415" y="1617785"/>
                </a:cubicBezTo>
                <a:cubicBezTo>
                  <a:pt x="1117854" y="1632907"/>
                  <a:pt x="1105668" y="1645308"/>
                  <a:pt x="1097280" y="1659988"/>
                </a:cubicBezTo>
                <a:cubicBezTo>
                  <a:pt x="1086875" y="1678196"/>
                  <a:pt x="1079549" y="1698051"/>
                  <a:pt x="1069144" y="1716259"/>
                </a:cubicBezTo>
                <a:cubicBezTo>
                  <a:pt x="1005351" y="1827897"/>
                  <a:pt x="1081938" y="1684281"/>
                  <a:pt x="998806" y="1800665"/>
                </a:cubicBezTo>
                <a:cubicBezTo>
                  <a:pt x="924535" y="1904644"/>
                  <a:pt x="1027304" y="1814460"/>
                  <a:pt x="914400" y="1899139"/>
                </a:cubicBezTo>
                <a:cubicBezTo>
                  <a:pt x="909711" y="1913207"/>
                  <a:pt x="908557" y="1929004"/>
                  <a:pt x="900332" y="1941342"/>
                </a:cubicBezTo>
                <a:cubicBezTo>
                  <a:pt x="889296" y="1957895"/>
                  <a:pt x="871076" y="1968440"/>
                  <a:pt x="858129" y="1983545"/>
                </a:cubicBezTo>
                <a:cubicBezTo>
                  <a:pt x="842870" y="2001347"/>
                  <a:pt x="828353" y="2019934"/>
                  <a:pt x="815926" y="2039816"/>
                </a:cubicBezTo>
                <a:cubicBezTo>
                  <a:pt x="804811" y="2057599"/>
                  <a:pt x="798195" y="2077878"/>
                  <a:pt x="787790" y="2096086"/>
                </a:cubicBezTo>
                <a:cubicBezTo>
                  <a:pt x="732708" y="2192478"/>
                  <a:pt x="786978" y="2092481"/>
                  <a:pt x="731520" y="2166425"/>
                </a:cubicBezTo>
                <a:cubicBezTo>
                  <a:pt x="711231" y="2193477"/>
                  <a:pt x="694006" y="2222696"/>
                  <a:pt x="675249" y="2250831"/>
                </a:cubicBezTo>
                <a:lnTo>
                  <a:pt x="647113" y="2293034"/>
                </a:lnTo>
                <a:cubicBezTo>
                  <a:pt x="637735" y="2307102"/>
                  <a:pt x="626539" y="2320115"/>
                  <a:pt x="618978" y="2335237"/>
                </a:cubicBezTo>
                <a:cubicBezTo>
                  <a:pt x="609600" y="2353994"/>
                  <a:pt x="603425" y="2374731"/>
                  <a:pt x="590843" y="2391508"/>
                </a:cubicBezTo>
                <a:cubicBezTo>
                  <a:pt x="574927" y="2412729"/>
                  <a:pt x="553329" y="2429022"/>
                  <a:pt x="534572" y="2447779"/>
                </a:cubicBezTo>
                <a:lnTo>
                  <a:pt x="492369" y="2489982"/>
                </a:lnTo>
                <a:cubicBezTo>
                  <a:pt x="487680" y="2504050"/>
                  <a:pt x="486526" y="2519847"/>
                  <a:pt x="478301" y="2532185"/>
                </a:cubicBezTo>
                <a:cubicBezTo>
                  <a:pt x="459710" y="2560072"/>
                  <a:pt x="404649" y="2598861"/>
                  <a:pt x="379827" y="2616591"/>
                </a:cubicBezTo>
                <a:cubicBezTo>
                  <a:pt x="366069" y="2626418"/>
                  <a:pt x="350348" y="2633593"/>
                  <a:pt x="337624" y="2644726"/>
                </a:cubicBezTo>
                <a:cubicBezTo>
                  <a:pt x="312670" y="2666561"/>
                  <a:pt x="290732" y="2691619"/>
                  <a:pt x="267286" y="2715065"/>
                </a:cubicBezTo>
                <a:lnTo>
                  <a:pt x="168812" y="2813539"/>
                </a:lnTo>
                <a:lnTo>
                  <a:pt x="126609" y="2855742"/>
                </a:lnTo>
                <a:cubicBezTo>
                  <a:pt x="117230" y="2865120"/>
                  <a:pt x="109509" y="2876520"/>
                  <a:pt x="98473" y="2883877"/>
                </a:cubicBezTo>
                <a:lnTo>
                  <a:pt x="56270" y="2912012"/>
                </a:lnTo>
                <a:cubicBezTo>
                  <a:pt x="51581" y="2926080"/>
                  <a:pt x="49832" y="2941500"/>
                  <a:pt x="42203" y="2954216"/>
                </a:cubicBezTo>
                <a:cubicBezTo>
                  <a:pt x="35379" y="2965589"/>
                  <a:pt x="22025" y="2971740"/>
                  <a:pt x="14067" y="2982351"/>
                </a:cubicBezTo>
                <a:cubicBezTo>
                  <a:pt x="7776" y="2990739"/>
                  <a:pt x="4689" y="3001108"/>
                  <a:pt x="0" y="3010486"/>
                </a:cubicBezTo>
              </a:path>
            </a:pathLst>
          </a:cu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0"/>
            <a:ext cx="5544616" cy="13407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Определяем тип листа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qwerty\Desktop\IMG_20161104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65" y="332655"/>
            <a:ext cx="8519615" cy="6283353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08304" y="6165304"/>
            <a:ext cx="82639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qwerty\Desktop\IMG_20161104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17" y="332656"/>
            <a:ext cx="8567727" cy="619268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80312" y="6237312"/>
            <a:ext cx="898400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Новая папка\IMG_20161102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361408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0"/>
            <a:ext cx="6912768" cy="17008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Разбор задания № 31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Типовой вариант № 1 3балла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380312" y="6093296"/>
            <a:ext cx="826392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452320" y="6525344"/>
            <a:ext cx="754384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Новая папка\IMG_20161102_0003.jpg"/>
          <p:cNvPicPr>
            <a:picLocks noChangeAspect="1" noChangeArrowheads="1"/>
          </p:cNvPicPr>
          <p:nvPr/>
        </p:nvPicPr>
        <p:blipFill>
          <a:blip r:embed="rId3" cstate="print"/>
          <a:srcRect l="-803" r="1979" b="6739"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pic>
        <p:nvPicPr>
          <p:cNvPr id="8" name="Picture 2" descr="F:\Новая папка\IMG_20161102_0004.jpg"/>
          <p:cNvPicPr>
            <a:picLocks noChangeAspect="1" noChangeArrowheads="1"/>
          </p:cNvPicPr>
          <p:nvPr/>
        </p:nvPicPr>
        <p:blipFill>
          <a:blip r:embed="rId4" cstate="print"/>
          <a:srcRect l="1020" t="3078" b="63378"/>
          <a:stretch>
            <a:fillRect/>
          </a:stretch>
        </p:blipFill>
        <p:spPr bwMode="auto">
          <a:xfrm>
            <a:off x="0" y="4193704"/>
            <a:ext cx="9144000" cy="266429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274/05579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Новая папка\IMG_20161102_0004.jpg"/>
          <p:cNvPicPr>
            <a:picLocks noChangeAspect="1" noChangeArrowheads="1"/>
          </p:cNvPicPr>
          <p:nvPr/>
        </p:nvPicPr>
        <p:blipFill>
          <a:blip r:embed="rId3" cstate="print"/>
          <a:srcRect l="1020" t="38782"/>
          <a:stretch>
            <a:fillRect/>
          </a:stretch>
        </p:blipFill>
        <p:spPr bwMode="auto">
          <a:xfrm>
            <a:off x="0" y="980728"/>
            <a:ext cx="8904845" cy="50093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237312"/>
            <a:ext cx="827584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80312" y="6237312"/>
            <a:ext cx="898400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Используя содержание текста «Паразитизм, кооперация и симбиоз» и знания школьного курса биологии, ответьте на вопросы.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Какие изменения в строении тела возникли в процессе эволюции у паразитических животных?</a:t>
            </a:r>
          </a:p>
          <a:p>
            <a:r>
              <a:rPr lang="ru-RU" dirty="0"/>
              <a:t>2) Что партнёры извлекают (получают) из отношений в симбиозе?</a:t>
            </a:r>
          </a:p>
          <a:p>
            <a:r>
              <a:rPr lang="ru-RU" dirty="0"/>
              <a:t>3) В какие отношения между организмами в процессе эволюции может перейти паразитизм?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165304"/>
            <a:ext cx="899592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5288" y="0"/>
            <a:ext cx="640871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Разбор задания №29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Типовой вариант №1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3балла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08304" y="6165304"/>
            <a:ext cx="898400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nschikova.push-school11.edumsko.ru/uploads/3000/8842/persona/folders/70843_html_m202f3e49.jpg?1465369903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422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272808" cy="514543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093296"/>
            <a:ext cx="683568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596336" y="6165304"/>
            <a:ext cx="79208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08115"/>
              </p:ext>
            </p:extLst>
          </p:nvPr>
        </p:nvGraphicFramePr>
        <p:xfrm>
          <a:off x="1524000" y="1412776"/>
          <a:ext cx="60960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158240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64283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054893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УЧЕНИКОВ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7955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2015-2016 УЧ.Г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 «3»</a:t>
                      </a: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2»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131796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2016-2017 УЧ.Г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«4»</a:t>
                      </a: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 « 3»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0617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2017-2018</a:t>
                      </a:r>
                      <a:r>
                        <a:rPr lang="ru-RU" baseline="0" dirty="0" smtClean="0"/>
                        <a:t> УЧ.Г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213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dmaral.ucoz.ru/shablonPPT/nasekomy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20888"/>
            <a:ext cx="7128792" cy="2520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284984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0" name="Picture 2" descr="http://www.guide21.info/smil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438400" cy="24384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236296" y="6093296"/>
            <a:ext cx="8984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599" y="2823704"/>
            <a:ext cx="764953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0—12 баллов — отметка «2»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13—25 баллов — отметка «3»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26—36 баллов — отметка «4»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37—46 баллов — отметка «5»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300504"/>
            <a:ext cx="79948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работы, - 46.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4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Разбор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Типовой вариант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199" cy="4857403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</a:p>
          <a:p>
            <a:endParaRPr lang="ru-RU" sz="6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гра­фик за­ви­си­мо­сти ско­ро­сти хи­ми­че­ской ре­ак­ции в живом ор­га­низ­ме от тем­пе­ра­ту­ры (по оси х от­ло­же­на тем­пе­ра­ту­ра ор­га­низ­ма (в ° С), а по оси у — от­но­си­тель­ная ско­рость хи­ми­че­ской ре­ак­ции (в 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ед.)).</a:t>
            </a:r>
          </a:p>
          <a:p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093296"/>
            <a:ext cx="755576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52320" y="6165304"/>
            <a:ext cx="82639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97160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236296" y="6165304"/>
            <a:ext cx="898400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bio-oge.sdamgia.ru/get_file?id=777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291" y="2160588"/>
            <a:ext cx="506303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musafirova.ucoz.ru/Metod_kopilka/Pomosh/Dlja_prezent/Priroda/mir_prirody-1.pn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какой тем­пе­ра­ту­ре тела жи­во­го ор­га­низ­ма (из пе­ре­чис­лен­ных ниже </a:t>
            </a:r>
            <a:r>
              <a:rPr lang="ru-RU" dirty="0" smtClean="0"/>
              <a:t>значений</a:t>
            </a:r>
            <a:r>
              <a:rPr lang="ru-RU" dirty="0"/>
              <a:t>) от­но­си­тель­ная ско­рость хи­ми­че­ских ре­ак­ций со­став­ля­ет 25 </a:t>
            </a:r>
            <a:r>
              <a:rPr lang="ru-RU" dirty="0" err="1"/>
              <a:t>усл</a:t>
            </a:r>
            <a:r>
              <a:rPr lang="ru-RU" dirty="0"/>
              <a:t>. ед</a:t>
            </a:r>
            <a:r>
              <a:rPr lang="ru-RU" dirty="0" smtClean="0"/>
              <a:t>.? </a:t>
            </a:r>
            <a:endParaRPr lang="ru-RU" dirty="0"/>
          </a:p>
          <a:p>
            <a:r>
              <a:rPr lang="ru-RU" dirty="0"/>
              <a:t>1) 35 °С</a:t>
            </a:r>
          </a:p>
          <a:p>
            <a:r>
              <a:rPr lang="ru-RU" dirty="0"/>
              <a:t>2) 36 °С</a:t>
            </a:r>
          </a:p>
          <a:p>
            <a:r>
              <a:rPr lang="ru-RU" dirty="0"/>
              <a:t>3) 37 °С</a:t>
            </a:r>
          </a:p>
          <a:p>
            <a:r>
              <a:rPr lang="ru-RU" dirty="0"/>
              <a:t>4) 38 °С</a:t>
            </a: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827584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308304" y="6093296"/>
            <a:ext cx="8984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st3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4" r="7639" b="625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08304" y="6021288"/>
            <a:ext cx="898400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0" t="10101" r="5839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36296" y="6093296"/>
            <a:ext cx="8984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qwerty\Desktop\pic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5" y="332656"/>
            <a:ext cx="9131355" cy="652534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36296" y="6093296"/>
            <a:ext cx="8984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</TotalTime>
  <Words>189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 « Подготовка к ОГЭ по биологии» </vt:lpstr>
      <vt:lpstr>Презентация PowerPoint</vt:lpstr>
      <vt:lpstr>Максимальное количество баллов, которое может получить экзаменуемый за выполнение всей экзаменационной работы, - 46.  </vt:lpstr>
      <vt:lpstr> Разбор задания № 20  Типовой вариант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Жилкование  листьев</dc:title>
  <dc:creator>1</dc:creator>
  <cp:lastModifiedBy>Гузаля</cp:lastModifiedBy>
  <cp:revision>32</cp:revision>
  <dcterms:created xsi:type="dcterms:W3CDTF">2014-12-10T10:40:48Z</dcterms:created>
  <dcterms:modified xsi:type="dcterms:W3CDTF">2017-11-06T09:30:15Z</dcterms:modified>
</cp:coreProperties>
</file>